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7" r:id="rId2"/>
    <p:sldId id="260" r:id="rId3"/>
    <p:sldId id="264" r:id="rId4"/>
  </p:sldIdLst>
  <p:sldSz cx="21383625" cy="30275213"/>
  <p:notesSz cx="6858000" cy="9144000"/>
  <p:defaultTextStyle>
    <a:defPPr>
      <a:defRPr lang="en-US"/>
    </a:defPPr>
    <a:lvl1pPr marL="0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323149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646298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969447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292596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1615745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1938894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2262043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2585192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0"/>
    <a:srgbClr val="CBD00F"/>
    <a:srgbClr val="BEC2D0"/>
    <a:srgbClr val="CEC0AE"/>
    <a:srgbClr val="88CDD3"/>
    <a:srgbClr val="A1DAF8"/>
    <a:srgbClr val="8BADDC"/>
    <a:srgbClr val="BC9AC8"/>
    <a:srgbClr val="84BF63"/>
    <a:srgbClr val="CBD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"/>
    <p:restoredTop sz="86948" autoAdjust="0"/>
  </p:normalViewPr>
  <p:slideViewPr>
    <p:cSldViewPr snapToGrid="0">
      <p:cViewPr varScale="1">
        <p:scale>
          <a:sx n="26" d="100"/>
          <a:sy n="26" d="100"/>
        </p:scale>
        <p:origin x="3756" y="162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4BBA2-DCD7-4793-A220-6EE45E9F9E89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FB40-1423-4F7C-BDDC-EFF4D83D8C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85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Vorlage ist für Poster im Format DIN A1: 594 x 841 mm (Aushang im Z-Gebäude)</a:t>
            </a:r>
          </a:p>
          <a:p>
            <a:r>
              <a:rPr lang="de-DE" dirty="0"/>
              <a:t>Für M-Gebäude </a:t>
            </a:r>
            <a:r>
              <a:rPr lang="de-DE" dirty="0" err="1"/>
              <a:t>Postervorlage</a:t>
            </a:r>
            <a:r>
              <a:rPr lang="de-DE" dirty="0"/>
              <a:t> im Format 1000 x 700 mm verwenden!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FB40-1423-4F7C-BDDC-EFF4D83D8C6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20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FB40-1423-4F7C-BDDC-EFF4D83D8C6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5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6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8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57" indent="0" algn="ctr">
              <a:buNone/>
              <a:defRPr sz="4677"/>
            </a:lvl2pPr>
            <a:lvl3pPr marL="2138314" indent="0" algn="ctr">
              <a:buNone/>
              <a:defRPr sz="4210"/>
            </a:lvl3pPr>
            <a:lvl4pPr marL="3207471" indent="0" algn="ctr">
              <a:buNone/>
              <a:defRPr sz="3741"/>
            </a:lvl4pPr>
            <a:lvl5pPr marL="4276628" indent="0" algn="ctr">
              <a:buNone/>
              <a:defRPr sz="3741"/>
            </a:lvl5pPr>
            <a:lvl6pPr marL="5345785" indent="0" algn="ctr">
              <a:buNone/>
              <a:defRPr sz="3741"/>
            </a:lvl6pPr>
            <a:lvl7pPr marL="6414942" indent="0" algn="ctr">
              <a:buNone/>
              <a:defRPr sz="3741"/>
            </a:lvl7pPr>
            <a:lvl8pPr marL="7484099" indent="0" algn="ctr">
              <a:buNone/>
              <a:defRPr sz="3741"/>
            </a:lvl8pPr>
            <a:lvl9pPr marL="8553256" indent="0" algn="ctr">
              <a:buNone/>
              <a:defRPr sz="374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9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3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6" y="1611875"/>
            <a:ext cx="135652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4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2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9"/>
            <a:ext cx="18443376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6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57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14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471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4pPr>
            <a:lvl5pPr marL="4276628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5pPr>
            <a:lvl6pPr marL="5345785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6pPr>
            <a:lvl7pPr marL="6414942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7pPr>
            <a:lvl8pPr marL="7484099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8pPr>
            <a:lvl9pPr marL="8553256" indent="0">
              <a:buNone/>
              <a:defRPr sz="37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0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10" y="1611881"/>
            <a:ext cx="18443376" cy="585180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5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57" indent="0">
              <a:buNone/>
              <a:defRPr sz="4677" b="1"/>
            </a:lvl2pPr>
            <a:lvl3pPr marL="2138314" indent="0">
              <a:buNone/>
              <a:defRPr sz="4210" b="1"/>
            </a:lvl3pPr>
            <a:lvl4pPr marL="3207471" indent="0">
              <a:buNone/>
              <a:defRPr sz="3741" b="1"/>
            </a:lvl4pPr>
            <a:lvl5pPr marL="4276628" indent="0">
              <a:buNone/>
              <a:defRPr sz="3741" b="1"/>
            </a:lvl5pPr>
            <a:lvl6pPr marL="5345785" indent="0">
              <a:buNone/>
              <a:defRPr sz="3741" b="1"/>
            </a:lvl6pPr>
            <a:lvl7pPr marL="6414942" indent="0">
              <a:buNone/>
              <a:defRPr sz="3741" b="1"/>
            </a:lvl7pPr>
            <a:lvl8pPr marL="7484099" indent="0">
              <a:buNone/>
              <a:defRPr sz="3741" b="1"/>
            </a:lvl8pPr>
            <a:lvl9pPr marL="8553256" indent="0">
              <a:buNone/>
              <a:defRPr sz="37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5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57" indent="0">
              <a:buNone/>
              <a:defRPr sz="4677" b="1"/>
            </a:lvl2pPr>
            <a:lvl3pPr marL="2138314" indent="0">
              <a:buNone/>
              <a:defRPr sz="4210" b="1"/>
            </a:lvl3pPr>
            <a:lvl4pPr marL="3207471" indent="0">
              <a:buNone/>
              <a:defRPr sz="3741" b="1"/>
            </a:lvl4pPr>
            <a:lvl5pPr marL="4276628" indent="0">
              <a:buNone/>
              <a:defRPr sz="3741" b="1"/>
            </a:lvl5pPr>
            <a:lvl6pPr marL="5345785" indent="0">
              <a:buNone/>
              <a:defRPr sz="3741" b="1"/>
            </a:lvl6pPr>
            <a:lvl7pPr marL="6414942" indent="0">
              <a:buNone/>
              <a:defRPr sz="3741" b="1"/>
            </a:lvl7pPr>
            <a:lvl8pPr marL="7484099" indent="0">
              <a:buNone/>
              <a:defRPr sz="3741" b="1"/>
            </a:lvl8pPr>
            <a:lvl9pPr marL="8553256" indent="0">
              <a:buNone/>
              <a:defRPr sz="37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10" y="2018348"/>
            <a:ext cx="6896775" cy="706421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7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10" y="9082564"/>
            <a:ext cx="6896775" cy="16826573"/>
          </a:xfrm>
        </p:spPr>
        <p:txBody>
          <a:bodyPr/>
          <a:lstStyle>
            <a:lvl1pPr marL="0" indent="0">
              <a:buNone/>
              <a:defRPr sz="3741"/>
            </a:lvl1pPr>
            <a:lvl2pPr marL="1069157" indent="0">
              <a:buNone/>
              <a:defRPr sz="3274"/>
            </a:lvl2pPr>
            <a:lvl3pPr marL="2138314" indent="0">
              <a:buNone/>
              <a:defRPr sz="2806"/>
            </a:lvl3pPr>
            <a:lvl4pPr marL="3207471" indent="0">
              <a:buNone/>
              <a:defRPr sz="2339"/>
            </a:lvl4pPr>
            <a:lvl5pPr marL="4276628" indent="0">
              <a:buNone/>
              <a:defRPr sz="2339"/>
            </a:lvl5pPr>
            <a:lvl6pPr marL="5345785" indent="0">
              <a:buNone/>
              <a:defRPr sz="2339"/>
            </a:lvl6pPr>
            <a:lvl7pPr marL="6414942" indent="0">
              <a:buNone/>
              <a:defRPr sz="2339"/>
            </a:lvl7pPr>
            <a:lvl8pPr marL="7484099" indent="0">
              <a:buNone/>
              <a:defRPr sz="2339"/>
            </a:lvl8pPr>
            <a:lvl9pPr marL="8553256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7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10" y="2018348"/>
            <a:ext cx="6896775" cy="706421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7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10" y="9082564"/>
            <a:ext cx="6896775" cy="16826573"/>
          </a:xfrm>
        </p:spPr>
        <p:txBody>
          <a:bodyPr/>
          <a:lstStyle>
            <a:lvl1pPr marL="0" indent="0">
              <a:buNone/>
              <a:defRPr sz="3741"/>
            </a:lvl1pPr>
            <a:lvl2pPr marL="1069157" indent="0">
              <a:buNone/>
              <a:defRPr sz="3274"/>
            </a:lvl2pPr>
            <a:lvl3pPr marL="2138314" indent="0">
              <a:buNone/>
              <a:defRPr sz="2806"/>
            </a:lvl3pPr>
            <a:lvl4pPr marL="3207471" indent="0">
              <a:buNone/>
              <a:defRPr sz="2339"/>
            </a:lvl4pPr>
            <a:lvl5pPr marL="4276628" indent="0">
              <a:buNone/>
              <a:defRPr sz="2339"/>
            </a:lvl5pPr>
            <a:lvl6pPr marL="5345785" indent="0">
              <a:buNone/>
              <a:defRPr sz="2339"/>
            </a:lvl6pPr>
            <a:lvl7pPr marL="6414942" indent="0">
              <a:buNone/>
              <a:defRPr sz="2339"/>
            </a:lvl7pPr>
            <a:lvl8pPr marL="7484099" indent="0">
              <a:buNone/>
              <a:defRPr sz="2339"/>
            </a:lvl8pPr>
            <a:lvl9pPr marL="8553256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1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5" y="1611881"/>
            <a:ext cx="18443376" cy="585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5" y="8059374"/>
            <a:ext cx="18443376" cy="192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3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3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3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1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79" indent="-534579" algn="l" defTabSz="213831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35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893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49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207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364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521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678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7835" indent="-534579" algn="l" defTabSz="213831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7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314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471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628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5785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942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099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256" algn="l" defTabSz="2138314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C3F47E-DCBB-A06C-86AA-70A87D9D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47" y="1454"/>
            <a:ext cx="21370928" cy="302723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DF48579-F593-4D67-BD9C-E7208098B758}"/>
              </a:ext>
            </a:extLst>
          </p:cNvPr>
          <p:cNvSpPr/>
          <p:nvPr/>
        </p:nvSpPr>
        <p:spPr>
          <a:xfrm>
            <a:off x="1903282" y="27410921"/>
            <a:ext cx="1133165" cy="1133165"/>
          </a:xfrm>
          <a:prstGeom prst="rect">
            <a:avLst/>
          </a:prstGeom>
          <a:solidFill>
            <a:srgbClr val="F7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157624B-5A63-42F1-9134-0E5C47126FD3}"/>
              </a:ext>
            </a:extLst>
          </p:cNvPr>
          <p:cNvSpPr/>
          <p:nvPr/>
        </p:nvSpPr>
        <p:spPr>
          <a:xfrm>
            <a:off x="3343019" y="27410921"/>
            <a:ext cx="1133165" cy="1133165"/>
          </a:xfrm>
          <a:prstGeom prst="rect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528D689-9422-4F32-B2EB-5C362324A8C0}"/>
              </a:ext>
            </a:extLst>
          </p:cNvPr>
          <p:cNvSpPr/>
          <p:nvPr/>
        </p:nvSpPr>
        <p:spPr>
          <a:xfrm>
            <a:off x="4782756" y="27410921"/>
            <a:ext cx="1133165" cy="1133165"/>
          </a:xfrm>
          <a:prstGeom prst="rect">
            <a:avLst/>
          </a:prstGeom>
          <a:solidFill>
            <a:srgbClr val="CBD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C2AA4A5-0631-40B7-AA2E-B6C3FFEFF6A5}"/>
              </a:ext>
            </a:extLst>
          </p:cNvPr>
          <p:cNvSpPr/>
          <p:nvPr/>
        </p:nvSpPr>
        <p:spPr>
          <a:xfrm>
            <a:off x="6222493" y="27410921"/>
            <a:ext cx="1133165" cy="1133165"/>
          </a:xfrm>
          <a:prstGeom prst="rect">
            <a:avLst/>
          </a:prstGeom>
          <a:solidFill>
            <a:srgbClr val="84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D128C6C-A67A-4E7E-AABA-8980E6F6FA20}"/>
              </a:ext>
            </a:extLst>
          </p:cNvPr>
          <p:cNvSpPr/>
          <p:nvPr/>
        </p:nvSpPr>
        <p:spPr>
          <a:xfrm>
            <a:off x="7662230" y="27410921"/>
            <a:ext cx="1133165" cy="1133165"/>
          </a:xfrm>
          <a:prstGeom prst="rect">
            <a:avLst/>
          </a:prstGeom>
          <a:solidFill>
            <a:srgbClr val="BC9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3FAC76D-B754-42A7-BAB0-B81E9A02A51E}"/>
              </a:ext>
            </a:extLst>
          </p:cNvPr>
          <p:cNvSpPr/>
          <p:nvPr/>
        </p:nvSpPr>
        <p:spPr>
          <a:xfrm>
            <a:off x="9101967" y="27410921"/>
            <a:ext cx="1133165" cy="1133165"/>
          </a:xfrm>
          <a:prstGeom prst="rect">
            <a:avLst/>
          </a:prstGeom>
          <a:solidFill>
            <a:srgbClr val="8BA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03EBE7E-E431-4F11-939C-1052E51901C2}"/>
              </a:ext>
            </a:extLst>
          </p:cNvPr>
          <p:cNvSpPr/>
          <p:nvPr/>
        </p:nvSpPr>
        <p:spPr>
          <a:xfrm>
            <a:off x="10541704" y="27410921"/>
            <a:ext cx="1133165" cy="1133165"/>
          </a:xfrm>
          <a:prstGeom prst="rect">
            <a:avLst/>
          </a:prstGeom>
          <a:solidFill>
            <a:srgbClr val="A1D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2D8FCC6-4F16-417F-8CD6-6047BD47C0A1}"/>
              </a:ext>
            </a:extLst>
          </p:cNvPr>
          <p:cNvSpPr/>
          <p:nvPr/>
        </p:nvSpPr>
        <p:spPr>
          <a:xfrm>
            <a:off x="11981441" y="27410921"/>
            <a:ext cx="1133165" cy="1133165"/>
          </a:xfrm>
          <a:prstGeom prst="rect">
            <a:avLst/>
          </a:prstGeom>
          <a:solidFill>
            <a:srgbClr val="88C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3CAFEA-417B-4113-ABB6-0B73E4985613}"/>
              </a:ext>
            </a:extLst>
          </p:cNvPr>
          <p:cNvSpPr/>
          <p:nvPr/>
        </p:nvSpPr>
        <p:spPr>
          <a:xfrm>
            <a:off x="13421178" y="27410921"/>
            <a:ext cx="1133165" cy="1133165"/>
          </a:xfrm>
          <a:prstGeom prst="rect">
            <a:avLst/>
          </a:prstGeom>
          <a:solidFill>
            <a:srgbClr val="CEC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257D23F-0C98-4DE4-AE22-EF68ECEE0516}"/>
              </a:ext>
            </a:extLst>
          </p:cNvPr>
          <p:cNvSpPr/>
          <p:nvPr/>
        </p:nvSpPr>
        <p:spPr>
          <a:xfrm>
            <a:off x="14860915" y="27410921"/>
            <a:ext cx="1133165" cy="1133165"/>
          </a:xfrm>
          <a:prstGeom prst="rect">
            <a:avLst/>
          </a:prstGeom>
          <a:solidFill>
            <a:srgbClr val="BEC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4FB6420-4616-413C-9E3B-41CCF1963D89}"/>
              </a:ext>
            </a:extLst>
          </p:cNvPr>
          <p:cNvCxnSpPr>
            <a:cxnSpLocks/>
          </p:cNvCxnSpPr>
          <p:nvPr/>
        </p:nvCxnSpPr>
        <p:spPr>
          <a:xfrm flipH="1">
            <a:off x="2547258" y="24950057"/>
            <a:ext cx="1632856" cy="202474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9CCFA13-6FA9-4483-92E0-FCF16A044F63}"/>
              </a:ext>
            </a:extLst>
          </p:cNvPr>
          <p:cNvSpPr txBox="1"/>
          <p:nvPr/>
        </p:nvSpPr>
        <p:spPr>
          <a:xfrm>
            <a:off x="4312777" y="24180616"/>
            <a:ext cx="863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Für Photogrammetrie-Poster nutzen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4AA6E6-332A-4FE9-9E10-F19EDAD53245}"/>
              </a:ext>
            </a:extLst>
          </p:cNvPr>
          <p:cNvSpPr/>
          <p:nvPr/>
        </p:nvSpPr>
        <p:spPr>
          <a:xfrm>
            <a:off x="3363686" y="21123032"/>
            <a:ext cx="15053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Diese Vorlage ist für Poster im Format DIN A1: 594 x 841 mm (Aushang im Z-Gebäude)</a:t>
            </a:r>
          </a:p>
          <a:p>
            <a:r>
              <a:rPr lang="de-DE" sz="3200" dirty="0"/>
              <a:t>Für M-Gebäude </a:t>
            </a:r>
            <a:r>
              <a:rPr lang="de-DE" sz="3200" dirty="0" err="1"/>
              <a:t>Postervorlage</a:t>
            </a:r>
            <a:r>
              <a:rPr lang="de-DE" sz="3200" dirty="0"/>
              <a:t> im Format 1000 x 700 mm verwenden!</a:t>
            </a:r>
          </a:p>
          <a:p>
            <a:endParaRPr lang="de-DE" sz="3200" dirty="0"/>
          </a:p>
          <a:p>
            <a:r>
              <a:rPr lang="de-DE" sz="3200" dirty="0"/>
              <a:t>Bitte möglichst wenig Fließtext verwenden. Prägnant formulieren!</a:t>
            </a:r>
          </a:p>
        </p:txBody>
      </p:sp>
    </p:spTree>
    <p:extLst>
      <p:ext uri="{BB962C8B-B14F-4D97-AF65-F5344CB8AC3E}">
        <p14:creationId xmlns:p14="http://schemas.microsoft.com/office/powerpoint/2010/main" val="8952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08F1290-52E1-9E21-6CED-8AB36B1A4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18807377" y="23713172"/>
            <a:ext cx="1302800" cy="105601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D84C876-3CF9-6971-2F02-55E9A25F3704}"/>
              </a:ext>
            </a:extLst>
          </p:cNvPr>
          <p:cNvSpPr/>
          <p:nvPr/>
        </p:nvSpPr>
        <p:spPr>
          <a:xfrm>
            <a:off x="0" y="0"/>
            <a:ext cx="21384181" cy="6356772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898" dirty="0">
              <a:noFill/>
            </a:endParaRP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EF503D1-F70D-71E8-407E-E40F6F15BDA5}"/>
              </a:ext>
            </a:extLst>
          </p:cNvPr>
          <p:cNvSpPr/>
          <p:nvPr/>
        </p:nvSpPr>
        <p:spPr>
          <a:xfrm rot="16200000">
            <a:off x="14518867" y="-508542"/>
            <a:ext cx="6865314" cy="686531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175"/>
                </a:schemeClr>
              </a:gs>
              <a:gs pos="59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CB4488-3C73-8B7A-5F8B-2C7B7F9A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36400" y="413244"/>
            <a:ext cx="6056197" cy="27916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D6A4BB-3E6F-68D7-AF29-CDCDD336B24F}"/>
              </a:ext>
            </a:extLst>
          </p:cNvPr>
          <p:cNvSpPr txBox="1"/>
          <p:nvPr/>
        </p:nvSpPr>
        <p:spPr>
          <a:xfrm>
            <a:off x="1271355" y="1191600"/>
            <a:ext cx="9651058" cy="429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2"/>
              </a:lnSpc>
            </a:pPr>
            <a:r>
              <a:rPr lang="de-DE" sz="2500" b="1" kern="0" spc="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FAKULTÄT GEOINFORMATION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1CE946-BF8E-3781-5EB4-3742246282E0}"/>
              </a:ext>
            </a:extLst>
          </p:cNvPr>
          <p:cNvSpPr txBox="1"/>
          <p:nvPr/>
        </p:nvSpPr>
        <p:spPr>
          <a:xfrm>
            <a:off x="1271354" y="1813567"/>
            <a:ext cx="13117609" cy="30777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3600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Bachelorarbeit</a:t>
            </a:r>
          </a:p>
          <a:p>
            <a:pPr>
              <a:lnSpc>
                <a:spcPts val="6000"/>
              </a:lnSpc>
            </a:pP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Überschrift mit maximal drei Zeilen </a:t>
            </a:r>
          </a:p>
          <a:p>
            <a:pPr>
              <a:lnSpc>
                <a:spcPts val="6000"/>
              </a:lnSpc>
            </a:pP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lorectem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porehendus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imil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evender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chillecerem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andi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sinusa</a:t>
            </a:r>
            <a:r>
              <a:rPr lang="de-DE" sz="5000" b="1" kern="0" spc="42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b="1" kern="0" spc="42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</a:t>
            </a:r>
            <a:endParaRPr lang="de-DE" sz="5000" b="1" kern="0" spc="4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C90004-7894-E16C-A398-52E16757A3FC}"/>
              </a:ext>
            </a:extLst>
          </p:cNvPr>
          <p:cNvSpPr txBox="1"/>
          <p:nvPr/>
        </p:nvSpPr>
        <p:spPr>
          <a:xfrm>
            <a:off x="1271354" y="5060671"/>
            <a:ext cx="12306711" cy="8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2500" b="1" kern="0" spc="-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Bearbeiter: Martin Muster</a:t>
            </a:r>
          </a:p>
          <a:p>
            <a:pPr>
              <a:lnSpc>
                <a:spcPts val="3500"/>
              </a:lnSpc>
            </a:pPr>
            <a:r>
              <a:rPr lang="de-DE" sz="2500" b="1" kern="0" spc="-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Betreuer: Prof. Dr.-Ing. Bert Beispiel, Dr.-Ing. Erik Exempel</a:t>
            </a:r>
          </a:p>
        </p:txBody>
      </p:sp>
      <p:pic>
        <p:nvPicPr>
          <p:cNvPr id="20" name="Grafik 19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573D39D5-2296-C418-4C98-3F0A99D8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1271355" y="22676822"/>
            <a:ext cx="5771949" cy="467858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1CB95BA-F539-190C-CD98-FE2D7D7E03C8}"/>
              </a:ext>
            </a:extLst>
          </p:cNvPr>
          <p:cNvSpPr txBox="1"/>
          <p:nvPr/>
        </p:nvSpPr>
        <p:spPr>
          <a:xfrm>
            <a:off x="1271355" y="6759464"/>
            <a:ext cx="5771949" cy="15652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cap="all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Herausforderung / Hintergrund / Problem</a:t>
            </a: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sit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amet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,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conse-tetur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sadipscing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elitr</a:t>
            </a:r>
            <a:endParaRPr lang="de-DE" sz="2500" b="1" kern="0" spc="-2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de-DE" sz="18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de-DE" sz="17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endParaRPr lang="de-DE" sz="17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600"/>
              </a:lnSpc>
            </a:pPr>
            <a:r>
              <a:rPr lang="de-DE" sz="1800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VORGEHEN / PROZESS / VORHABEN</a:t>
            </a:r>
            <a:endParaRPr lang="de-DE" sz="1800" dirty="0"/>
          </a:p>
          <a:p>
            <a:pPr>
              <a:lnSpc>
                <a:spcPts val="3600"/>
              </a:lnSpc>
            </a:pPr>
            <a:r>
              <a:rPr lang="de-DE" sz="2500" b="1" spc="-21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Tempor</a:t>
            </a:r>
            <a:r>
              <a:rPr lang="de-DE" sz="2500" b="1" spc="-21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spc="-21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invidunt</a:t>
            </a:r>
            <a:endParaRPr lang="de-DE" sz="2500" b="1" spc="-21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3600"/>
              </a:lnSpc>
            </a:pPr>
            <a:r>
              <a:rPr lang="de-DE" sz="1800" b="1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1800" b="1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18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de-DE" sz="1800" b="1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b="1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</a:t>
            </a:r>
            <a:endParaRPr lang="de-DE" sz="1800" dirty="0"/>
          </a:p>
          <a:p>
            <a:pPr>
              <a:lnSpc>
                <a:spcPts val="2400"/>
              </a:lnSpc>
            </a:pP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endParaRPr lang="de-DE" sz="1800" spc="-2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1800" spc="-2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1"/>
              </a:lnSpc>
            </a:pPr>
            <a:endParaRPr lang="de-DE" sz="1766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1C7844-797D-8E60-D6C5-77F9415C628A}"/>
              </a:ext>
            </a:extLst>
          </p:cNvPr>
          <p:cNvSpPr txBox="1"/>
          <p:nvPr/>
        </p:nvSpPr>
        <p:spPr>
          <a:xfrm>
            <a:off x="14340877" y="6759464"/>
            <a:ext cx="5771949" cy="10062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ERGEBNIS / LÖSUNG / ERFAHRUNG</a:t>
            </a: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500" b="1" kern="0" spc="-2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05122">
              <a:lnSpc>
                <a:spcPts val="2400"/>
              </a:lnSpc>
            </a:pP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05122"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endParaRPr lang="de-DE" sz="17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600"/>
              </a:lnSpc>
            </a:pPr>
            <a:r>
              <a:rPr lang="de-DE" sz="1800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 / VORTEIL / USP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1800" kern="0" spc="-2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7" name="Grafik 16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0CDED470-1780-18D9-5F83-321F2DC9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7806116" y="6759464"/>
            <a:ext cx="5771949" cy="4678584"/>
          </a:xfrm>
          <a:prstGeom prst="rect">
            <a:avLst/>
          </a:prstGeom>
        </p:spPr>
      </p:pic>
      <p:pic>
        <p:nvPicPr>
          <p:cNvPr id="22" name="Grafik 2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32A70A6E-53E4-64C9-8767-F3B45297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7805838" y="12065250"/>
            <a:ext cx="5771949" cy="4678584"/>
          </a:xfrm>
          <a:prstGeom prst="rect">
            <a:avLst/>
          </a:prstGeom>
        </p:spPr>
      </p:pic>
      <p:pic>
        <p:nvPicPr>
          <p:cNvPr id="24" name="Grafik 2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40540334-91F2-0A3B-5405-0CFB3A8E7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7805838" y="17371036"/>
            <a:ext cx="5771949" cy="4678584"/>
          </a:xfrm>
          <a:prstGeom prst="rect">
            <a:avLst/>
          </a:prstGeom>
        </p:spPr>
      </p:pic>
      <p:pic>
        <p:nvPicPr>
          <p:cNvPr id="34" name="Grafik 3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90A8018-5AAC-4539-8BB7-17AA8D783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7805838" y="22676822"/>
            <a:ext cx="5771949" cy="4678584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88505E2-3119-2D83-A8D7-BA3F5B9C781A}"/>
              </a:ext>
            </a:extLst>
          </p:cNvPr>
          <p:cNvSpPr/>
          <p:nvPr/>
        </p:nvSpPr>
        <p:spPr>
          <a:xfrm>
            <a:off x="14340877" y="17371037"/>
            <a:ext cx="5760000" cy="5865482"/>
          </a:xfrm>
          <a:prstGeom prst="rect">
            <a:avLst/>
          </a:prstGeom>
          <a:solidFill>
            <a:srgbClr val="F7A60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F9CE6DE-1CFB-8C20-01FF-D12E33C50BA8}"/>
              </a:ext>
            </a:extLst>
          </p:cNvPr>
          <p:cNvSpPr txBox="1"/>
          <p:nvPr/>
        </p:nvSpPr>
        <p:spPr>
          <a:xfrm>
            <a:off x="14825787" y="17667881"/>
            <a:ext cx="4791142" cy="5712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FAZIT / AUSBLICK</a:t>
            </a: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500" b="1" kern="0" spc="-2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1800" kern="0" spc="-2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endParaRPr lang="de-DE" sz="1800" kern="0" spc="-2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600"/>
              </a:lnSpc>
            </a:pPr>
            <a:endParaRPr lang="de-DE" sz="17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91A15C-1E07-7A74-704C-8046156955CF}"/>
              </a:ext>
            </a:extLst>
          </p:cNvPr>
          <p:cNvSpPr/>
          <p:nvPr/>
        </p:nvSpPr>
        <p:spPr>
          <a:xfrm>
            <a:off x="14350177" y="23713172"/>
            <a:ext cx="5760000" cy="3642234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C9484E-D6F5-18FE-4791-321288215C65}"/>
              </a:ext>
            </a:extLst>
          </p:cNvPr>
          <p:cNvSpPr txBox="1"/>
          <p:nvPr/>
        </p:nvSpPr>
        <p:spPr>
          <a:xfrm>
            <a:off x="14825787" y="24032822"/>
            <a:ext cx="4608262" cy="251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VERFASSER</a:t>
            </a: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Martin Muster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1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8A5CF2-FCE4-4923-8590-D2196ACB3D0B}"/>
              </a:ext>
            </a:extLst>
          </p:cNvPr>
          <p:cNvSpPr txBox="1"/>
          <p:nvPr/>
        </p:nvSpPr>
        <p:spPr>
          <a:xfrm>
            <a:off x="11761756" y="28210067"/>
            <a:ext cx="4030097" cy="392011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Zusammenarbeit mit:</a:t>
            </a:r>
          </a:p>
        </p:txBody>
      </p:sp>
      <p:cxnSp>
        <p:nvCxnSpPr>
          <p:cNvPr id="32" name="Gerade Verbindung 34">
            <a:extLst>
              <a:ext uri="{FF2B5EF4-FFF2-40B4-BE49-F238E27FC236}">
                <a16:creationId xmlns:a16="http://schemas.microsoft.com/office/drawing/2014/main" id="{6F4FF9AD-EFE5-4223-B5B8-EBA3C1C3CBBD}"/>
              </a:ext>
            </a:extLst>
          </p:cNvPr>
          <p:cNvCxnSpPr>
            <a:cxnSpLocks/>
          </p:cNvCxnSpPr>
          <p:nvPr/>
        </p:nvCxnSpPr>
        <p:spPr>
          <a:xfrm>
            <a:off x="1271354" y="27914802"/>
            <a:ext cx="188414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39257547-069D-4A3A-99F0-A9D0C279493E}"/>
              </a:ext>
            </a:extLst>
          </p:cNvPr>
          <p:cNvSpPr/>
          <p:nvPr/>
        </p:nvSpPr>
        <p:spPr>
          <a:xfrm>
            <a:off x="19068674" y="29417669"/>
            <a:ext cx="103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800" kern="0" spc="-2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01/2025</a:t>
            </a:r>
            <a:endParaRPr lang="de-DE" sz="1800" dirty="0"/>
          </a:p>
        </p:txBody>
      </p:sp>
      <p:pic>
        <p:nvPicPr>
          <p:cNvPr id="41" name="Grafik 40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23E7862D-5823-4C98-B6C8-23CADA656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6" t="34704" r="9654" b="34704"/>
          <a:stretch/>
        </p:blipFill>
        <p:spPr>
          <a:xfrm>
            <a:off x="11766137" y="28756447"/>
            <a:ext cx="2618990" cy="661104"/>
          </a:xfrm>
          <a:prstGeom prst="rect">
            <a:avLst/>
          </a:prstGeom>
        </p:spPr>
      </p:pic>
      <p:pic>
        <p:nvPicPr>
          <p:cNvPr id="42" name="Grafik 4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A6D610C8-1A7B-4F52-B5CD-622F6C5C6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7" t="5449" r="9614" b="5449"/>
          <a:stretch/>
        </p:blipFill>
        <p:spPr>
          <a:xfrm>
            <a:off x="14753494" y="28578457"/>
            <a:ext cx="1141676" cy="839094"/>
          </a:xfrm>
          <a:prstGeom prst="rect">
            <a:avLst/>
          </a:prstGeom>
        </p:spPr>
      </p:pic>
      <p:pic>
        <p:nvPicPr>
          <p:cNvPr id="43" name="Grafik 42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C52C9DAC-1864-4789-8FFA-7AA5F5C8D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1" t="31945" r="9603" b="31945"/>
          <a:stretch/>
        </p:blipFill>
        <p:spPr>
          <a:xfrm>
            <a:off x="16254018" y="28756447"/>
            <a:ext cx="2219450" cy="661104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531A29D0-2243-48FB-B72F-B8DB83DBA1CA}"/>
              </a:ext>
            </a:extLst>
          </p:cNvPr>
          <p:cNvSpPr txBox="1"/>
          <p:nvPr/>
        </p:nvSpPr>
        <p:spPr>
          <a:xfrm>
            <a:off x="1271353" y="28210067"/>
            <a:ext cx="6141817" cy="1316495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Hochschule für Technik und </a:t>
            </a:r>
            <a:b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Wirtschaft Dresden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Fakultät Geoinformation</a:t>
            </a:r>
            <a:b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Professur Photogrammetrie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A8291BF-4E57-4D6F-B1E7-3B894EFB25CB}"/>
              </a:ext>
            </a:extLst>
          </p:cNvPr>
          <p:cNvSpPr txBox="1"/>
          <p:nvPr/>
        </p:nvSpPr>
        <p:spPr>
          <a:xfrm>
            <a:off x="6324253" y="28210067"/>
            <a:ext cx="4030097" cy="1008718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Dr.-Ing. Danilo Schneider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www.photogrammetrie.de</a:t>
            </a:r>
          </a:p>
        </p:txBody>
      </p:sp>
    </p:spTree>
    <p:extLst>
      <p:ext uri="{BB962C8B-B14F-4D97-AF65-F5344CB8AC3E}">
        <p14:creationId xmlns:p14="http://schemas.microsoft.com/office/powerpoint/2010/main" val="157903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5435D47-4DA9-98F5-AA52-10EE8AEAD00B}"/>
              </a:ext>
            </a:extLst>
          </p:cNvPr>
          <p:cNvSpPr/>
          <p:nvPr/>
        </p:nvSpPr>
        <p:spPr>
          <a:xfrm>
            <a:off x="1271353" y="11008337"/>
            <a:ext cx="9000000" cy="5865482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84C876-3CF9-6971-2F02-55E9A25F3704}"/>
              </a:ext>
            </a:extLst>
          </p:cNvPr>
          <p:cNvSpPr/>
          <p:nvPr/>
        </p:nvSpPr>
        <p:spPr>
          <a:xfrm>
            <a:off x="0" y="0"/>
            <a:ext cx="21384181" cy="6356772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898" dirty="0">
              <a:noFill/>
            </a:endParaRP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EF503D1-F70D-71E8-407E-E40F6F15BDA5}"/>
              </a:ext>
            </a:extLst>
          </p:cNvPr>
          <p:cNvSpPr/>
          <p:nvPr/>
        </p:nvSpPr>
        <p:spPr>
          <a:xfrm rot="16200000">
            <a:off x="14518867" y="-508542"/>
            <a:ext cx="6865314" cy="686531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175"/>
                </a:schemeClr>
              </a:gs>
              <a:gs pos="59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CB4488-3C73-8B7A-5F8B-2C7B7F9A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36400" y="413244"/>
            <a:ext cx="6056197" cy="27916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D6A4BB-3E6F-68D7-AF29-CDCDD336B24F}"/>
              </a:ext>
            </a:extLst>
          </p:cNvPr>
          <p:cNvSpPr txBox="1"/>
          <p:nvPr/>
        </p:nvSpPr>
        <p:spPr>
          <a:xfrm>
            <a:off x="1271355" y="1191600"/>
            <a:ext cx="9651058" cy="429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2"/>
              </a:lnSpc>
            </a:pPr>
            <a:r>
              <a:rPr lang="de-DE" sz="2500" b="1" kern="0" spc="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FAKULTÄT GEOINFORMATION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1CE946-BF8E-3781-5EB4-3742246282E0}"/>
              </a:ext>
            </a:extLst>
          </p:cNvPr>
          <p:cNvSpPr txBox="1"/>
          <p:nvPr/>
        </p:nvSpPr>
        <p:spPr>
          <a:xfrm>
            <a:off x="1271354" y="1813567"/>
            <a:ext cx="13117609" cy="30777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32314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Bachelorarbeit</a:t>
            </a:r>
          </a:p>
          <a:p>
            <a:pPr marL="0" marR="0" lvl="0" indent="0" algn="l" defTabSz="32314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Überschrift mit maximal drei Zeilen </a:t>
            </a:r>
          </a:p>
          <a:p>
            <a:pPr marL="0" marR="0" lvl="0" indent="0" algn="l" defTabSz="323149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lorectem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porehendus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imil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evender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chillecerem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andi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sinusa</a:t>
            </a:r>
            <a:r>
              <a:rPr kumimoji="0" lang="de-DE" sz="5000" b="1" i="0" u="none" strike="noStrike" kern="0" cap="none" spc="4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5000" b="1" i="0" u="none" strike="noStrike" kern="0" cap="none" spc="4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</a:t>
            </a:r>
            <a:endParaRPr kumimoji="0" lang="de-DE" sz="5000" b="1" i="0" u="none" strike="noStrike" kern="0" cap="none" spc="4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C90004-7894-E16C-A398-52E16757A3FC}"/>
              </a:ext>
            </a:extLst>
          </p:cNvPr>
          <p:cNvSpPr txBox="1"/>
          <p:nvPr/>
        </p:nvSpPr>
        <p:spPr>
          <a:xfrm>
            <a:off x="1271354" y="5060671"/>
            <a:ext cx="12306711" cy="8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2500" b="1" kern="0" spc="-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Bearbeiter: Martin Muster</a:t>
            </a:r>
          </a:p>
          <a:p>
            <a:pPr>
              <a:lnSpc>
                <a:spcPts val="3500"/>
              </a:lnSpc>
            </a:pPr>
            <a:r>
              <a:rPr lang="de-DE" sz="2500" b="1" kern="0" spc="-2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Betreuer: Prof. Dr.-Ing. Bert Beispiel, Dr.-Ing. Erik Exempel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ADE33A-5DCC-D48F-2D88-396DF58E1063}"/>
              </a:ext>
            </a:extLst>
          </p:cNvPr>
          <p:cNvSpPr txBox="1"/>
          <p:nvPr/>
        </p:nvSpPr>
        <p:spPr>
          <a:xfrm>
            <a:off x="1271353" y="28210067"/>
            <a:ext cx="6141817" cy="1316495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Hochschule für Technik und </a:t>
            </a:r>
            <a:b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Wirtschaft Dresden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Fakultät Geoinformation</a:t>
            </a:r>
            <a:b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Professur Photogrammetrie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23A7271-D9D5-D659-0965-02BBF27489DE}"/>
              </a:ext>
            </a:extLst>
          </p:cNvPr>
          <p:cNvSpPr txBox="1"/>
          <p:nvPr/>
        </p:nvSpPr>
        <p:spPr>
          <a:xfrm>
            <a:off x="6324253" y="28210067"/>
            <a:ext cx="4030097" cy="1008718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Dr.-Ing. Danilo Schneider</a:t>
            </a:r>
          </a:p>
          <a:p>
            <a:pPr>
              <a:lnSpc>
                <a:spcPts val="2400"/>
              </a:lnSpc>
            </a:pPr>
            <a:r>
              <a:rPr lang="de-DE" sz="18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www.photogrammetrie.de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989901B-FFD8-2AD4-477A-83EA15A4C3FF}"/>
              </a:ext>
            </a:extLst>
          </p:cNvPr>
          <p:cNvSpPr txBox="1"/>
          <p:nvPr/>
        </p:nvSpPr>
        <p:spPr>
          <a:xfrm>
            <a:off x="11142322" y="28210067"/>
            <a:ext cx="4030097" cy="392011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18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Zusammenarbeit mit:</a:t>
            </a: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06045C77-04C5-FEA5-A699-E1BF96667C90}"/>
              </a:ext>
            </a:extLst>
          </p:cNvPr>
          <p:cNvCxnSpPr>
            <a:cxnSpLocks/>
          </p:cNvCxnSpPr>
          <p:nvPr/>
        </p:nvCxnSpPr>
        <p:spPr>
          <a:xfrm>
            <a:off x="1271354" y="27914802"/>
            <a:ext cx="188414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1CB95BA-F539-190C-CD98-FE2D7D7E03C8}"/>
              </a:ext>
            </a:extLst>
          </p:cNvPr>
          <p:cNvSpPr txBox="1"/>
          <p:nvPr/>
        </p:nvSpPr>
        <p:spPr>
          <a:xfrm>
            <a:off x="1271354" y="6759464"/>
            <a:ext cx="9000000" cy="3740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cap="all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Herausforderung / Hintergrund / Problem</a:t>
            </a: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sit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amet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,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conse-tetur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sadipscing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elitr</a:t>
            </a:r>
            <a:endParaRPr lang="de-DE" sz="2500" b="1" kern="0" spc="-2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1C7844-797D-8E60-D6C5-77F9415C628A}"/>
              </a:ext>
            </a:extLst>
          </p:cNvPr>
          <p:cNvSpPr txBox="1"/>
          <p:nvPr/>
        </p:nvSpPr>
        <p:spPr>
          <a:xfrm>
            <a:off x="11112826" y="6759464"/>
            <a:ext cx="9000000" cy="3749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kern="0" spc="-21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ERGEBNIS / LÖSUNG / ERFAHRUNG</a:t>
            </a: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500" b="1" kern="0" spc="-2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500" b="1" kern="0" spc="-2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500" b="1" kern="0" spc="-2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05122">
              <a:lnSpc>
                <a:spcPts val="2400"/>
              </a:lnSpc>
            </a:pP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05122">
              <a:lnSpc>
                <a:spcPts val="2400"/>
              </a:lnSpc>
            </a:pP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kern="0" spc="-2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kern="0" spc="-2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4" name="Grafik 3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90A8018-5AAC-4539-8BB7-17AA8D783E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2" t="-842" r="23276" b="1261"/>
          <a:stretch/>
        </p:blipFill>
        <p:spPr>
          <a:xfrm>
            <a:off x="5715000" y="11297891"/>
            <a:ext cx="4229100" cy="52863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AD8772A-0F14-6616-4713-E0335EFDA73D}"/>
              </a:ext>
            </a:extLst>
          </p:cNvPr>
          <p:cNvSpPr txBox="1"/>
          <p:nvPr/>
        </p:nvSpPr>
        <p:spPr>
          <a:xfrm>
            <a:off x="1709504" y="11455289"/>
            <a:ext cx="3433996" cy="2906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b="1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1800" b="1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18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F24C19F-F55F-4784-A05E-491FDF8D7717}"/>
              </a:ext>
            </a:extLst>
          </p:cNvPr>
          <p:cNvSpPr/>
          <p:nvPr/>
        </p:nvSpPr>
        <p:spPr>
          <a:xfrm>
            <a:off x="1271353" y="17447237"/>
            <a:ext cx="9000000" cy="5865482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pic>
        <p:nvPicPr>
          <p:cNvPr id="23" name="Grafik 22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D68CF69-46F9-40CB-3B69-63C6C8D6C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2" t="-842" r="23276" b="1261"/>
          <a:stretch/>
        </p:blipFill>
        <p:spPr>
          <a:xfrm>
            <a:off x="5715000" y="17736791"/>
            <a:ext cx="4229100" cy="528637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9C3E95B-C7BE-A70D-D9EC-5A963D0BF158}"/>
              </a:ext>
            </a:extLst>
          </p:cNvPr>
          <p:cNvSpPr txBox="1"/>
          <p:nvPr/>
        </p:nvSpPr>
        <p:spPr>
          <a:xfrm>
            <a:off x="1709504" y="17894189"/>
            <a:ext cx="3433996" cy="2906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sz="1800" b="1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1800" b="1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spc="-2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1800" spc="-2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1800" kern="0" spc="-2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11DD9E-B899-F557-439D-49AAFB0EF981}"/>
              </a:ext>
            </a:extLst>
          </p:cNvPr>
          <p:cNvSpPr txBox="1"/>
          <p:nvPr/>
        </p:nvSpPr>
        <p:spPr>
          <a:xfrm>
            <a:off x="1271353" y="23771114"/>
            <a:ext cx="9000000" cy="321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21" normalizeH="0" baseline="0" noProof="0" dirty="0">
                <a:ln>
                  <a:noFill/>
                </a:ln>
                <a:solidFill>
                  <a:srgbClr val="E3672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VORGEHEN / PROZESS / VORHABEN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u="none" strike="noStrike" kern="120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Tempor</a:t>
            </a:r>
            <a:r>
              <a:rPr kumimoji="0" lang="de-DE" sz="2500" b="1" u="none" strike="noStrike" kern="120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kumimoji="0" lang="de-DE" sz="2500" b="1" u="none" strike="noStrike" kern="120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invidunt</a:t>
            </a:r>
            <a:endParaRPr kumimoji="0" lang="de-DE" sz="2500" b="1" u="none" strike="noStrike" kern="1200" cap="none" spc="-2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500" b="1" i="0" u="none" strike="noStrike" kern="1200" cap="none" spc="-2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38D8D24-6FB1-B498-EB6B-EB7DE75A498D}"/>
              </a:ext>
            </a:extLst>
          </p:cNvPr>
          <p:cNvSpPr/>
          <p:nvPr/>
        </p:nvSpPr>
        <p:spPr>
          <a:xfrm>
            <a:off x="11112826" y="11008336"/>
            <a:ext cx="9000000" cy="9394213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070C217-4513-5DBF-DA70-781984767CC1}"/>
              </a:ext>
            </a:extLst>
          </p:cNvPr>
          <p:cNvSpPr txBox="1"/>
          <p:nvPr/>
        </p:nvSpPr>
        <p:spPr>
          <a:xfrm>
            <a:off x="11550976" y="11312414"/>
            <a:ext cx="8008993" cy="305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21" normalizeH="0" baseline="0" noProof="0" dirty="0">
                <a:ln>
                  <a:noFill/>
                </a:ln>
                <a:solidFill>
                  <a:srgbClr val="E3672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 / VORTEIL / USP</a:t>
            </a:r>
          </a:p>
          <a:p>
            <a:pPr>
              <a:lnSpc>
                <a:spcPts val="3600"/>
              </a:lnSpc>
              <a:defRPr/>
            </a:pP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kumimoji="0" lang="de-DE" sz="2500" b="1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kumimoji="0" lang="de-DE" sz="2500" b="1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endParaRPr kumimoji="0" lang="de-DE" sz="1700" b="1" u="none" strike="noStrike" kern="1200" cap="none" spc="-21" normalizeH="0" baseline="0" noProof="0" dirty="0">
              <a:ln>
                <a:noFill/>
              </a:ln>
              <a:solidFill>
                <a:srgbClr val="E36729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Grafik 3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E2156159-9EA1-22CA-844B-214D03873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" t="5934" r="274" b="5934"/>
          <a:stretch/>
        </p:blipFill>
        <p:spPr>
          <a:xfrm>
            <a:off x="11550976" y="15123471"/>
            <a:ext cx="8066144" cy="4802435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B966A067-0B3C-4BB6-BDA1-28F15786C9F0}"/>
              </a:ext>
            </a:extLst>
          </p:cNvPr>
          <p:cNvSpPr/>
          <p:nvPr/>
        </p:nvSpPr>
        <p:spPr>
          <a:xfrm>
            <a:off x="11112826" y="20995301"/>
            <a:ext cx="9000000" cy="6065224"/>
          </a:xfrm>
          <a:prstGeom prst="rect">
            <a:avLst/>
          </a:prstGeom>
          <a:solidFill>
            <a:srgbClr val="F7A60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98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0E838F6-1655-21EE-6377-2F61BEA1BA2B}"/>
              </a:ext>
            </a:extLst>
          </p:cNvPr>
          <p:cNvSpPr txBox="1"/>
          <p:nvPr/>
        </p:nvSpPr>
        <p:spPr>
          <a:xfrm>
            <a:off x="11550976" y="21299378"/>
            <a:ext cx="8008993" cy="5712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FAZIT / AUSBLICK</a:t>
            </a:r>
          </a:p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kumimoji="0" lang="de-DE" sz="2500" b="1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kumimoji="0" lang="de-DE" sz="2500" b="1" u="none" strike="noStrike" kern="0" cap="none" spc="-2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kumimoji="0" lang="de-DE" sz="2500" b="1" u="none" strike="noStrike" kern="0" cap="none" spc="-2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kumimoji="0" lang="de-DE" sz="2500" b="1" u="none" strike="noStrike" kern="0" cap="none" spc="-2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32314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kumimoji="0" lang="de-DE" sz="1800" b="0" i="0" u="none" strike="noStrike" kern="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0" cap="none" spc="-2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</a:t>
            </a:r>
            <a:endParaRPr kumimoji="0" lang="de-DE" sz="1800" b="0" i="0" u="none" strike="noStrike" kern="0" cap="none" spc="-2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32314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C6D70FF-2725-4D03-9B30-26FF3F40A24A}"/>
              </a:ext>
            </a:extLst>
          </p:cNvPr>
          <p:cNvSpPr/>
          <p:nvPr/>
        </p:nvSpPr>
        <p:spPr>
          <a:xfrm>
            <a:off x="19068674" y="29417669"/>
            <a:ext cx="103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800" kern="0" spc="-2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01/2025</a:t>
            </a:r>
            <a:endParaRPr lang="de-DE" sz="1800" dirty="0"/>
          </a:p>
        </p:txBody>
      </p:sp>
      <p:pic>
        <p:nvPicPr>
          <p:cNvPr id="38" name="Grafik 37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6A67ED52-04FA-4893-8996-58FC5ADD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6" t="34704" r="9654" b="34704"/>
          <a:stretch/>
        </p:blipFill>
        <p:spPr>
          <a:xfrm>
            <a:off x="11146703" y="28756447"/>
            <a:ext cx="2618990" cy="661104"/>
          </a:xfrm>
          <a:prstGeom prst="rect">
            <a:avLst/>
          </a:prstGeom>
        </p:spPr>
      </p:pic>
      <p:pic>
        <p:nvPicPr>
          <p:cNvPr id="39" name="Grafik 38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2B635A61-1768-412A-B5EA-A5AB93ACE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7" t="5449" r="9614" b="5449"/>
          <a:stretch/>
        </p:blipFill>
        <p:spPr>
          <a:xfrm>
            <a:off x="14134060" y="28578457"/>
            <a:ext cx="1141676" cy="839094"/>
          </a:xfrm>
          <a:prstGeom prst="rect">
            <a:avLst/>
          </a:prstGeom>
        </p:spPr>
      </p:pic>
      <p:pic>
        <p:nvPicPr>
          <p:cNvPr id="40" name="Grafik 39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63A5AF09-0709-4BF6-BE71-FFE8EF3DD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1" t="31945" r="9603" b="31945"/>
          <a:stretch/>
        </p:blipFill>
        <p:spPr>
          <a:xfrm>
            <a:off x="15634584" y="28756447"/>
            <a:ext cx="2219450" cy="6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TWD 1">
      <a:dk1>
        <a:srgbClr val="000000"/>
      </a:dk1>
      <a:lt1>
        <a:srgbClr val="FFFFFF"/>
      </a:lt1>
      <a:dk2>
        <a:srgbClr val="EC6608"/>
      </a:dk2>
      <a:lt2>
        <a:srgbClr val="FFDD00"/>
      </a:lt2>
      <a:accent1>
        <a:srgbClr val="CBD00F"/>
      </a:accent1>
      <a:accent2>
        <a:srgbClr val="83BE63"/>
      </a:accent2>
      <a:accent3>
        <a:srgbClr val="BC99C7"/>
      </a:accent3>
      <a:accent4>
        <a:srgbClr val="8BADDB"/>
      </a:accent4>
      <a:accent5>
        <a:srgbClr val="A1D9F7"/>
      </a:accent5>
      <a:accent6>
        <a:srgbClr val="87CCD3"/>
      </a:accent6>
      <a:hlink>
        <a:srgbClr val="CEBFAD"/>
      </a:hlink>
      <a:folHlink>
        <a:srgbClr val="BDC1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D_SciencePoster_Klassisch2024_A1" id="{8FA4E81F-F4FA-D349-9129-758712E3CFCC}" vid="{7A7E189E-5486-3E49-8022-CA1BED07D65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1622</Words>
  <Application>Microsoft Office PowerPoint</Application>
  <PresentationFormat>Benutzerdefiniert</PresentationFormat>
  <Paragraphs>109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Semibold</vt:lpstr>
      <vt:lpstr>Symbol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Manon Bott</dc:creator>
  <cp:lastModifiedBy>Schneider, Danilo</cp:lastModifiedBy>
  <cp:revision>47</cp:revision>
  <dcterms:created xsi:type="dcterms:W3CDTF">2024-06-17T12:19:41Z</dcterms:created>
  <dcterms:modified xsi:type="dcterms:W3CDTF">2025-01-04T09:58:36Z</dcterms:modified>
</cp:coreProperties>
</file>