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4"/>
  </p:notesMasterIdLst>
  <p:sldIdLst>
    <p:sldId id="268" r:id="rId2"/>
    <p:sldId id="263" r:id="rId3"/>
  </p:sldIdLst>
  <p:sldSz cx="7559675" cy="10691813"/>
  <p:notesSz cx="6797675" cy="9928225"/>
  <p:embeddedFontLst>
    <p:embeddedFont>
      <p:font typeface="Calibri" panose="020F0502020204030204" pitchFamily="34" charset="0"/>
      <p:regular r:id="rId5"/>
      <p:bold r:id="rId6"/>
      <p:italic r:id="rId7"/>
      <p:boldItalic r:id="rId8"/>
    </p:embeddedFont>
    <p:embeddedFont>
      <p:font typeface="Open Sans" pitchFamily="2" charset="0"/>
      <p:regular r:id="rId9"/>
      <p:bold r:id="rId10"/>
      <p:italic r:id="rId11"/>
      <p:boldItalic r:id="rId12"/>
    </p:embeddedFont>
    <p:embeddedFont>
      <p:font typeface="Open Sans Light" pitchFamily="2" charset="0"/>
      <p:regular r:id="rId13"/>
      <p:italic r:id="rId14"/>
    </p:embeddedFont>
    <p:embeddedFont>
      <p:font typeface="Open Sans SemiBold" pitchFamily="2" charset="0"/>
      <p:regular r:id="rId15"/>
      <p:bold r:id="rId16"/>
      <p:boldItalic r:id="rId17"/>
    </p:embeddedFont>
  </p:embeddedFontLst>
  <p:defaultTextStyle>
    <a:defPPr>
      <a:defRPr lang="de-DE"/>
    </a:defPPr>
    <a:lvl1pPr marL="180000" indent="-180000" algn="l" defTabSz="914400" rtl="0" eaLnBrk="1" latinLnBrk="0" hangingPunct="1">
      <a:lnSpc>
        <a:spcPct val="110000"/>
      </a:lnSpc>
      <a:spcBef>
        <a:spcPts val="0"/>
      </a:spcBef>
      <a:spcAft>
        <a:spcPts val="1000"/>
      </a:spcAft>
      <a:buFont typeface="Symbol" panose="05050102010706020507" pitchFamily="18" charset="2"/>
      <a:buChar char="-"/>
      <a:tabLst>
        <a:tab pos="180000" algn="l"/>
        <a:tab pos="360000" algn="l"/>
        <a:tab pos="540000" algn="l"/>
      </a:tabLst>
      <a:defRPr sz="1800" kern="120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1000"/>
      </a:spcAft>
      <a:buFont typeface="Symbol" panose="05050102010706020507" pitchFamily="18" charset="2"/>
      <a:buChar char="-"/>
      <a:tabLst>
        <a:tab pos="180000" algn="l"/>
        <a:tab pos="360000" algn="l"/>
        <a:tab pos="540000" algn="l"/>
      </a:tabLst>
      <a:defRPr sz="1800" kern="1200">
        <a:solidFill>
          <a:schemeClr val="tx1"/>
        </a:solidFill>
        <a:latin typeface="+mn-lt"/>
        <a:ea typeface="+mn-ea"/>
        <a:cs typeface="+mn-cs"/>
      </a:defRPr>
    </a:lvl2pPr>
    <a:lvl3pPr marL="180000" indent="-180000" algn="l" defTabSz="914400" rtl="0" eaLnBrk="1" latinLnBrk="0" hangingPunct="1">
      <a:lnSpc>
        <a:spcPct val="110000"/>
      </a:lnSpc>
      <a:spcBef>
        <a:spcPts val="0"/>
      </a:spcBef>
      <a:spcAft>
        <a:spcPts val="860"/>
      </a:spcAft>
      <a:buFont typeface="Symbol" panose="05050102010706020507" pitchFamily="18" charset="2"/>
      <a:buChar char="-"/>
      <a:tabLst>
        <a:tab pos="180000" algn="l"/>
        <a:tab pos="360000" algn="l"/>
        <a:tab pos="540000" algn="l"/>
      </a:tabLst>
      <a:defRPr sz="1600" kern="1200">
        <a:solidFill>
          <a:schemeClr val="tx1"/>
        </a:solidFill>
        <a:latin typeface="+mn-lt"/>
        <a:ea typeface="+mn-ea"/>
        <a:cs typeface="+mn-cs"/>
      </a:defRPr>
    </a:lvl3pPr>
    <a:lvl4pPr marL="360000" indent="-180000" algn="l" defTabSz="914400" rtl="0" eaLnBrk="1" latinLnBrk="0" hangingPunct="1">
      <a:lnSpc>
        <a:spcPct val="110000"/>
      </a:lnSpc>
      <a:spcBef>
        <a:spcPts val="0"/>
      </a:spcBef>
      <a:spcAft>
        <a:spcPts val="860"/>
      </a:spcAft>
      <a:buFont typeface="Symbol" panose="05050102010706020507" pitchFamily="18" charset="2"/>
      <a:buChar char="-"/>
      <a:tabLst>
        <a:tab pos="180000" algn="l"/>
        <a:tab pos="360000" algn="l"/>
        <a:tab pos="540000" algn="l"/>
      </a:tabLst>
      <a:defRPr sz="1600" kern="1200">
        <a:solidFill>
          <a:schemeClr val="tx1"/>
        </a:solidFill>
        <a:latin typeface="+mn-lt"/>
        <a:ea typeface="+mn-ea"/>
        <a:cs typeface="+mn-cs"/>
      </a:defRPr>
    </a:lvl4pPr>
    <a:lvl5pPr marL="180000" indent="-180000" algn="l" defTabSz="914400" rtl="0" eaLnBrk="1" latinLnBrk="0" hangingPunct="1">
      <a:lnSpc>
        <a:spcPct val="110000"/>
      </a:lnSpc>
      <a:spcBef>
        <a:spcPts val="0"/>
      </a:spcBef>
      <a:spcAft>
        <a:spcPts val="710"/>
      </a:spcAft>
      <a:buFont typeface="Symbol" panose="05050102010706020507" pitchFamily="18" charset="2"/>
      <a:buChar char="-"/>
      <a:tabLst>
        <a:tab pos="180000" algn="l"/>
        <a:tab pos="360000" algn="l"/>
        <a:tab pos="540000" algn="l"/>
      </a:tabLst>
      <a:defRPr sz="1400" kern="1200">
        <a:solidFill>
          <a:schemeClr val="tx1"/>
        </a:solidFill>
        <a:latin typeface="+mn-lt"/>
        <a:ea typeface="+mn-ea"/>
        <a:cs typeface="+mn-cs"/>
      </a:defRPr>
    </a:lvl5pPr>
    <a:lvl6pPr marL="360000" indent="-180000" algn="l" defTabSz="914400" rtl="0" eaLnBrk="1" latinLnBrk="0" hangingPunct="1">
      <a:lnSpc>
        <a:spcPct val="110000"/>
      </a:lnSpc>
      <a:spcBef>
        <a:spcPts val="0"/>
      </a:spcBef>
      <a:spcAft>
        <a:spcPts val="710"/>
      </a:spcAft>
      <a:buFont typeface="Symbol" panose="05050102010706020507" pitchFamily="18" charset="2"/>
      <a:buChar char="-"/>
      <a:tabLst>
        <a:tab pos="180000" algn="l"/>
        <a:tab pos="360000" algn="l"/>
        <a:tab pos="540000" algn="l"/>
      </a:tabLst>
      <a:defRPr sz="1400" kern="1200">
        <a:solidFill>
          <a:schemeClr val="tx1"/>
        </a:solidFill>
        <a:latin typeface="+mn-lt"/>
        <a:ea typeface="+mn-ea"/>
        <a:cs typeface="+mn-cs"/>
      </a:defRPr>
    </a:lvl6pPr>
    <a:lvl7pPr marL="180000" indent="-180000" algn="l" defTabSz="914400" rtl="0" eaLnBrk="1" latinLnBrk="0" hangingPunct="1">
      <a:lnSpc>
        <a:spcPct val="110000"/>
      </a:lnSpc>
      <a:spcBef>
        <a:spcPts val="0"/>
      </a:spcBef>
      <a:spcAft>
        <a:spcPts val="580"/>
      </a:spcAft>
      <a:buFont typeface="Symbol" panose="05050102010706020507" pitchFamily="18" charset="2"/>
      <a:buChar char="-"/>
      <a:tabLst>
        <a:tab pos="180000" algn="l"/>
        <a:tab pos="360000" algn="l"/>
        <a:tab pos="540000" algn="l"/>
      </a:tabLst>
      <a:defRPr sz="1200" kern="1200">
        <a:solidFill>
          <a:schemeClr val="tx1"/>
        </a:solidFill>
        <a:latin typeface="+mn-lt"/>
        <a:ea typeface="+mn-ea"/>
        <a:cs typeface="+mn-cs"/>
      </a:defRPr>
    </a:lvl7pPr>
    <a:lvl8pPr marL="360000" indent="-180000" algn="l" defTabSz="914400" rtl="0" eaLnBrk="1" latinLnBrk="0" hangingPunct="1">
      <a:lnSpc>
        <a:spcPct val="110000"/>
      </a:lnSpc>
      <a:spcBef>
        <a:spcPts val="0"/>
      </a:spcBef>
      <a:spcAft>
        <a:spcPts val="580"/>
      </a:spcAft>
      <a:buFont typeface="Symbol" panose="05050102010706020507" pitchFamily="18" charset="2"/>
      <a:buChar char="-"/>
      <a:tabLst>
        <a:tab pos="180000" algn="l"/>
        <a:tab pos="360000" algn="l"/>
        <a:tab pos="540000" algn="l"/>
      </a:tabLst>
      <a:defRPr sz="1200" kern="1200">
        <a:solidFill>
          <a:schemeClr val="tx1"/>
        </a:solidFill>
        <a:latin typeface="+mn-lt"/>
        <a:ea typeface="+mn-ea"/>
        <a:cs typeface="+mn-cs"/>
      </a:defRPr>
    </a:lvl8pPr>
    <a:lvl9pPr marL="360000" indent="-180000" algn="l" defTabSz="914400" rtl="0" eaLnBrk="1" latinLnBrk="0" hangingPunct="1">
      <a:lnSpc>
        <a:spcPct val="110000"/>
      </a:lnSpc>
      <a:spcBef>
        <a:spcPts val="0"/>
      </a:spcBef>
      <a:spcAft>
        <a:spcPts val="580"/>
      </a:spcAft>
      <a:buFont typeface="Symbol" panose="05050102010706020507" pitchFamily="18" charset="2"/>
      <a:buChar char="-"/>
      <a:tabLst>
        <a:tab pos="180000" algn="l"/>
        <a:tab pos="360000" algn="l"/>
        <a:tab pos="540000" algn="l"/>
      </a:tabLst>
      <a:defRPr sz="12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lf, Nicole" initials="WN" lastIdx="1" clrIdx="0">
    <p:extLst>
      <p:ext uri="{19B8F6BF-5375-455C-9EA6-DF929625EA0E}">
        <p15:presenceInfo xmlns:p15="http://schemas.microsoft.com/office/powerpoint/2012/main" userId="S-1-5-21-4077160540-3766215382-2638437163-388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0071D12-2C28-4A86-8FAD-D2609DF0FB1A}">
  <a:tblStyle styleId="{70071D12-2C28-4A86-8FAD-D2609DF0FB1A}" styleName="HTWD Tabellenstil">
    <a:tblBg/>
    <a:wholeTbl>
      <a:tcTxStyle b="off" i="off">
        <a:fontRef idx="minor"/>
        <a:schemeClr val="tx1"/>
      </a:tcTxStyle>
      <a:tcStyle>
        <a:tcBdr>
          <a:left>
            <a:ln>
              <a:noFill/>
            </a:ln>
          </a:left>
          <a:right>
            <a:ln>
              <a:noFill/>
            </a:ln>
          </a:right>
          <a:top>
            <a:ln w="12700" cap="flat" cmpd="sng" algn="ctr">
              <a:solidFill>
                <a:schemeClr val="dk1"/>
              </a:solidFill>
              <a:prstDash val="solid"/>
            </a:ln>
          </a:top>
          <a:bottom>
            <a:ln w="12700" cap="flat" cmpd="sng" algn="ctr">
              <a:solidFill>
                <a:schemeClr val="dk1"/>
              </a:solidFill>
              <a:prstDash val="solid"/>
            </a:ln>
          </a:bottom>
          <a:insideH>
            <a:ln w="12700" cap="flat" cmpd="sng" algn="ctr">
              <a:solidFill>
                <a:schemeClr val="dk1"/>
              </a:solidFill>
              <a:prstDash val="solid"/>
            </a:ln>
          </a:insideH>
          <a:insideV>
            <a:ln w="12700" cap="flat" cmpd="sng" algn="ctr">
              <a:solidFill>
                <a:schemeClr val="lt1"/>
              </a:solidFill>
              <a:prstDash val="solid"/>
            </a:ln>
          </a:insideV>
          <a:tl2br>
            <a:ln>
              <a:noFill/>
            </a:ln>
          </a:tl2br>
          <a:tr2bl>
            <a:ln>
              <a:noFill/>
            </a:ln>
          </a:tr2bl>
        </a:tcBdr>
        <a:fill>
          <a:noFill/>
        </a:fill>
      </a:tcStyle>
    </a:wholeTbl>
    <a:band1H>
      <a:tcStyle>
        <a:tcBdr/>
      </a:tcStyle>
    </a:band1H>
    <a:band2H>
      <a:tcStyle>
        <a:tcBdr/>
      </a:tcStyle>
    </a:band2H>
    <a:band1V>
      <a:tcStyle>
        <a:tcBdr/>
      </a:tcStyle>
    </a:band1V>
    <a:band2V>
      <a:tcStyle>
        <a:tcBdr/>
      </a:tcStyle>
    </a:band2V>
    <a:lastCol>
      <a:tcTxStyle b="on" i="off">
        <a:fontRef idx="minor"/>
        <a:schemeClr val="tx1"/>
      </a:tcTxStyle>
      <a:tcStyle>
        <a:tcBdr/>
      </a:tcStyle>
    </a:lastCol>
    <a:firstCol>
      <a:tcTxStyle b="on" i="off">
        <a:fontRef idx="minor"/>
        <a:schemeClr val="tx1"/>
      </a:tcTxStyle>
      <a:tcStyle>
        <a:tcBdr/>
      </a:tcStyle>
    </a:firstCol>
    <a:lastRow>
      <a:tcTxStyle b="on" i="off">
        <a:fontRef idx="minor"/>
        <a:schemeClr val="tx1"/>
      </a:tcTxStyle>
      <a:tcStyle>
        <a:tcBdr>
          <a:top>
            <a:ln>
              <a:noFill/>
            </a:ln>
          </a:top>
          <a:bottom>
            <a:ln>
              <a:noFill/>
            </a:ln>
          </a:bottom>
          <a:insideH>
            <a:ln w="12700" cap="flat" cmpd="sng" algn="ctr">
              <a:solidFill>
                <a:schemeClr val="lt1"/>
              </a:solidFill>
              <a:prstDash val="solid"/>
            </a:ln>
          </a:insideH>
        </a:tcBdr>
        <a:fill>
          <a:solidFill>
            <a:srgbClr val="BDC1D0"/>
          </a:solidFill>
        </a:fill>
      </a:tcStyle>
    </a:lastRow>
    <a:seCell>
      <a:tcStyle>
        <a:tcBdr/>
      </a:tcStyle>
    </a:seCell>
    <a:swCell>
      <a:tcStyle>
        <a:tcBdr/>
      </a:tcStyle>
    </a:swCell>
    <a:firstRow>
      <a:tcTxStyle b="on" i="off">
        <a:fontRef idx="minor"/>
        <a:schemeClr val="tx1"/>
      </a:tcTxStyle>
      <a:tcStyle>
        <a:tcBdr>
          <a:top>
            <a:ln>
              <a:noFill/>
            </a:ln>
          </a:top>
          <a:bottom>
            <a:ln>
              <a:noFill/>
            </a:ln>
          </a:bottom>
          <a:insideH>
            <a:ln w="12700" cap="flat" cmpd="sng" algn="ctr">
              <a:solidFill>
                <a:schemeClr val="lt1"/>
              </a:solidFill>
              <a:prstDash val="solid"/>
            </a:ln>
          </a:insideH>
        </a:tcBdr>
        <a:fill>
          <a:solidFill>
            <a:srgbClr val="BDC1D0"/>
          </a:solidFill>
        </a:fill>
      </a:tcStyle>
    </a:firstRow>
    <a:neCell>
      <a:tcStyle>
        <a:tcBdr/>
      </a:tcStyle>
    </a:neCell>
    <a:nwCell>
      <a:tcStyle>
        <a:tcBdr/>
      </a:tcStyle>
    </a:nwCell>
    <a:extLst/>
  </a:tblStyle>
  <a:tblStyle styleId="{0946F2E5-DC63-4A2F-A5D9-AFCDFDFAFCAA}" styleName="HTWD Tabellenstil 2">
    <a:tblBg>
      <a:fill>
        <a:solidFill>
          <a:srgbClr val="E1F2F4"/>
        </a:solidFill>
      </a:fill>
      <a:effect>
        <a:effectLst/>
      </a:effect>
    </a:tblBg>
    <a:wholeTbl>
      <a:tcTxStyle b="off" i="off">
        <a:fontRef idx="minor"/>
        <a:schemeClr val="tx1"/>
      </a:tcTxStyle>
      <a:tcStyle>
        <a:tcBdr>
          <a:left>
            <a:ln>
              <a:noFill/>
            </a:ln>
          </a:left>
          <a:right>
            <a:ln>
              <a:noFill/>
            </a:ln>
          </a:right>
          <a:top>
            <a:ln>
              <a:noFill/>
            </a:ln>
          </a:top>
          <a:bottom>
            <a:ln>
              <a:noFill/>
            </a:ln>
          </a:bottom>
          <a:insideH>
            <a:ln>
              <a:noFill/>
            </a:ln>
          </a:insideH>
          <a:insideV>
            <a:ln w="19050" cap="flat" cmpd="sng" algn="ctr">
              <a:solidFill>
                <a:schemeClr val="lt1"/>
              </a:solidFill>
              <a:prstDash val="solid"/>
            </a:ln>
          </a:insideV>
          <a:tl2br>
            <a:ln>
              <a:noFill/>
            </a:ln>
          </a:tl2br>
          <a:tr2bl>
            <a:ln>
              <a:noFill/>
            </a:ln>
          </a:tr2bl>
        </a:tcBdr>
        <a:fill>
          <a:noFill/>
        </a:fill>
      </a:tcStyle>
    </a:wholeTbl>
    <a:band1H>
      <a:tcStyle>
        <a:tcBdr/>
      </a:tcStyle>
    </a:band1H>
    <a:band2H>
      <a:tcStyle>
        <a:tcBdr/>
        <a:fill>
          <a:solidFill>
            <a:srgbClr val="C4E6E9"/>
          </a:solidFill>
        </a:fill>
      </a:tcStyle>
    </a:band2H>
    <a:band1V>
      <a:tcStyle>
        <a:tcBdr/>
      </a:tcStyle>
    </a:band1V>
    <a:band2V>
      <a:tcStyle>
        <a:tcBdr/>
      </a:tcStyle>
    </a:band2V>
    <a:lastCol>
      <a:tcTxStyle b="on" i="off">
        <a:fontRef idx="minor"/>
        <a:schemeClr val="tx1"/>
      </a:tcTxStyle>
      <a:tcStyle>
        <a:tcBdr/>
      </a:tcStyle>
    </a:lastCol>
    <a:firstCol>
      <a:tcTxStyle b="on" i="off">
        <a:fontRef idx="minor"/>
        <a:schemeClr val="tx1"/>
      </a:tcTxStyle>
      <a:tcStyle>
        <a:tcBdr/>
      </a:tcStyle>
    </a:firstCol>
    <a:lastRow>
      <a:tcTxStyle b="on" i="off">
        <a:fontRef idx="minor"/>
        <a:schemeClr val="tx1"/>
      </a:tcTxStyle>
      <a:tcStyle>
        <a:tcBdr/>
        <a:fill>
          <a:solidFill>
            <a:srgbClr val="88CDD3"/>
          </a:solidFill>
        </a:fill>
      </a:tcStyle>
    </a:lastRow>
    <a:seCell>
      <a:tcStyle>
        <a:tcBdr/>
      </a:tcStyle>
    </a:seCell>
    <a:swCell>
      <a:tcStyle>
        <a:tcBdr/>
      </a:tcStyle>
    </a:swCell>
    <a:firstRow>
      <a:tcTxStyle b="on" i="off">
        <a:fontRef idx="minor"/>
        <a:schemeClr val="tx1"/>
      </a:tcTxStyle>
      <a:tcStyle>
        <a:tcBdr/>
        <a:fill>
          <a:solidFill>
            <a:srgbClr val="88CDD3"/>
          </a:solidFill>
        </a:fill>
      </a:tcStyle>
    </a:firstRow>
    <a:neCell>
      <a:tcStyle>
        <a:tcBdr/>
      </a:tcStyle>
    </a:neCell>
    <a:nwCell>
      <a:tcStyle>
        <a:tcBdr/>
      </a:tcStyle>
    </a:nwCell>
    <a:extLst/>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60" autoAdjust="0"/>
    <p:restoredTop sz="94660"/>
  </p:normalViewPr>
  <p:slideViewPr>
    <p:cSldViewPr snapToGrid="0" showGuides="1">
      <p:cViewPr varScale="1">
        <p:scale>
          <a:sx n="74" d="100"/>
          <a:sy n="74" d="100"/>
        </p:scale>
        <p:origin x="31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10" Type="http://schemas.openxmlformats.org/officeDocument/2006/relationships/font" Target="fonts/font6.fntdata"/><Relationship Id="rId19" Type="http://schemas.openxmlformats.org/officeDocument/2006/relationships/presProps" Target="presProps.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EF9E1AAE-E107-4DB0-BF6D-CE309C18A26B}" type="datetimeFigureOut">
              <a:rPr lang="de-DE" smtClean="0"/>
              <a:t>06.08.2024</a:t>
            </a:fld>
            <a:endParaRPr lang="de-DE"/>
          </a:p>
        </p:txBody>
      </p:sp>
      <p:sp>
        <p:nvSpPr>
          <p:cNvPr id="4" name="Folienbildplatzhalter 3"/>
          <p:cNvSpPr>
            <a:spLocks noGrp="1" noRot="1" noChangeAspect="1"/>
          </p:cNvSpPr>
          <p:nvPr>
            <p:ph type="sldImg" idx="2"/>
          </p:nvPr>
        </p:nvSpPr>
        <p:spPr>
          <a:xfrm>
            <a:off x="2216150" y="1241425"/>
            <a:ext cx="236537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4EEA1BB7-E2EE-4921-BE16-EA3D077FB679}" type="slidenum">
              <a:rPr lang="de-DE" smtClean="0"/>
              <a:t>‹Nr.›</a:t>
            </a:fld>
            <a:endParaRPr lang="de-DE"/>
          </a:p>
        </p:txBody>
      </p:sp>
    </p:spTree>
    <p:extLst>
      <p:ext uri="{BB962C8B-B14F-4D97-AF65-F5344CB8AC3E}">
        <p14:creationId xmlns:p14="http://schemas.microsoft.com/office/powerpoint/2010/main" val="5363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EEA1BB7-E2EE-4921-BE16-EA3D077FB679}" type="slidenum">
              <a:rPr lang="de-DE" smtClean="0"/>
              <a:t>1</a:t>
            </a:fld>
            <a:endParaRPr lang="de-DE"/>
          </a:p>
        </p:txBody>
      </p:sp>
    </p:spTree>
    <p:extLst>
      <p:ext uri="{BB962C8B-B14F-4D97-AF65-F5344CB8AC3E}">
        <p14:creationId xmlns:p14="http://schemas.microsoft.com/office/powerpoint/2010/main" val="19425150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er_gross">
    <p:spTree>
      <p:nvGrpSpPr>
        <p:cNvPr id="1" name=""/>
        <p:cNvGrpSpPr/>
        <p:nvPr/>
      </p:nvGrpSpPr>
      <p:grpSpPr>
        <a:xfrm>
          <a:off x="0" y="0"/>
          <a:ext cx="0" cy="0"/>
          <a:chOff x="0" y="0"/>
          <a:chExt cx="0" cy="0"/>
        </a:xfrm>
      </p:grpSpPr>
      <p:sp>
        <p:nvSpPr>
          <p:cNvPr id="66" name="Freeform 65">
            <a:extLst>
              <a:ext uri="{FF2B5EF4-FFF2-40B4-BE49-F238E27FC236}">
                <a16:creationId xmlns:a16="http://schemas.microsoft.com/office/drawing/2014/main" id="{F1CA4729-FE35-E40F-3708-ADEF19615DE1}"/>
              </a:ext>
            </a:extLst>
          </p:cNvPr>
          <p:cNvSpPr/>
          <p:nvPr userDrawn="1"/>
        </p:nvSpPr>
        <p:spPr>
          <a:xfrm rot="10800000" flipH="1">
            <a:off x="-1" y="0"/>
            <a:ext cx="5553539" cy="3212192"/>
          </a:xfrm>
          <a:custGeom>
            <a:avLst/>
            <a:gdLst>
              <a:gd name="connsiteX0" fmla="*/ 0 w 5553539"/>
              <a:gd name="connsiteY0" fmla="*/ 3212192 h 3212192"/>
              <a:gd name="connsiteX1" fmla="*/ 5553539 w 5553539"/>
              <a:gd name="connsiteY1" fmla="*/ 3212192 h 3212192"/>
              <a:gd name="connsiteX2" fmla="*/ 2341347 w 5553539"/>
              <a:gd name="connsiteY2" fmla="*/ 0 h 3212192"/>
              <a:gd name="connsiteX3" fmla="*/ 0 w 5553539"/>
              <a:gd name="connsiteY3" fmla="*/ 0 h 3212192"/>
            </a:gdLst>
            <a:ahLst/>
            <a:cxnLst>
              <a:cxn ang="0">
                <a:pos x="connsiteX0" y="connsiteY0"/>
              </a:cxn>
              <a:cxn ang="0">
                <a:pos x="connsiteX1" y="connsiteY1"/>
              </a:cxn>
              <a:cxn ang="0">
                <a:pos x="connsiteX2" y="connsiteY2"/>
              </a:cxn>
              <a:cxn ang="0">
                <a:pos x="connsiteX3" y="connsiteY3"/>
              </a:cxn>
            </a:cxnLst>
            <a:rect l="l" t="t" r="r" b="b"/>
            <a:pathLst>
              <a:path w="5553539" h="3212192">
                <a:moveTo>
                  <a:pt x="0" y="3212192"/>
                </a:moveTo>
                <a:lnTo>
                  <a:pt x="5553539" y="3212192"/>
                </a:lnTo>
                <a:lnTo>
                  <a:pt x="2341347" y="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p>
        </p:txBody>
      </p:sp>
      <p:sp>
        <p:nvSpPr>
          <p:cNvPr id="69" name="Freeform 68">
            <a:extLst>
              <a:ext uri="{FF2B5EF4-FFF2-40B4-BE49-F238E27FC236}">
                <a16:creationId xmlns:a16="http://schemas.microsoft.com/office/drawing/2014/main" id="{5A47EDB7-CF81-D70A-D5A1-E600512ACF3C}"/>
              </a:ext>
            </a:extLst>
          </p:cNvPr>
          <p:cNvSpPr/>
          <p:nvPr userDrawn="1"/>
        </p:nvSpPr>
        <p:spPr>
          <a:xfrm flipH="1">
            <a:off x="-2" y="1432225"/>
            <a:ext cx="7559678" cy="3741861"/>
          </a:xfrm>
          <a:custGeom>
            <a:avLst/>
            <a:gdLst>
              <a:gd name="connsiteX0" fmla="*/ 4108796 w 7559678"/>
              <a:gd name="connsiteY0" fmla="*/ 0 h 3741861"/>
              <a:gd name="connsiteX1" fmla="*/ 0 w 7559678"/>
              <a:gd name="connsiteY1" fmla="*/ 0 h 3741861"/>
              <a:gd name="connsiteX2" fmla="*/ 0 w 7559678"/>
              <a:gd name="connsiteY2" fmla="*/ 3741861 h 3741861"/>
              <a:gd name="connsiteX3" fmla="*/ 7559678 w 7559678"/>
              <a:gd name="connsiteY3" fmla="*/ 3741861 h 3741861"/>
              <a:gd name="connsiteX4" fmla="*/ 7559678 w 7559678"/>
              <a:gd name="connsiteY4" fmla="*/ 3450882 h 3741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9678" h="3741861">
                <a:moveTo>
                  <a:pt x="4108796" y="0"/>
                </a:moveTo>
                <a:lnTo>
                  <a:pt x="0" y="0"/>
                </a:lnTo>
                <a:lnTo>
                  <a:pt x="0" y="3741861"/>
                </a:lnTo>
                <a:lnTo>
                  <a:pt x="7559678" y="3741861"/>
                </a:lnTo>
                <a:lnTo>
                  <a:pt x="7559678" y="3450882"/>
                </a:lnTo>
                <a:close/>
              </a:path>
            </a:pathLst>
          </a:custGeom>
          <a:solidFill>
            <a:schemeClr val="bg1">
              <a:lumMod val="85000"/>
              <a:alpha val="859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4" name="Text Placeholder 3">
            <a:extLst>
              <a:ext uri="{FF2B5EF4-FFF2-40B4-BE49-F238E27FC236}">
                <a16:creationId xmlns:a16="http://schemas.microsoft.com/office/drawing/2014/main" id="{F4A0D974-2033-0792-0C63-8EB9DFED8440}"/>
              </a:ext>
            </a:extLst>
          </p:cNvPr>
          <p:cNvSpPr>
            <a:spLocks noGrp="1"/>
          </p:cNvSpPr>
          <p:nvPr>
            <p:ph type="body" sz="quarter" idx="10"/>
          </p:nvPr>
        </p:nvSpPr>
        <p:spPr>
          <a:xfrm>
            <a:off x="288001" y="5345905"/>
            <a:ext cx="4680000" cy="4518093"/>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ext Placeholder 7">
            <a:extLst>
              <a:ext uri="{FF2B5EF4-FFF2-40B4-BE49-F238E27FC236}">
                <a16:creationId xmlns:a16="http://schemas.microsoft.com/office/drawing/2014/main" id="{62CB4EB4-61DD-E364-8369-D551C587FD2A}"/>
              </a:ext>
            </a:extLst>
          </p:cNvPr>
          <p:cNvSpPr>
            <a:spLocks noGrp="1"/>
          </p:cNvSpPr>
          <p:nvPr>
            <p:ph type="body" sz="quarter" idx="11"/>
          </p:nvPr>
        </p:nvSpPr>
        <p:spPr>
          <a:xfrm>
            <a:off x="5184000" y="5345905"/>
            <a:ext cx="2088000" cy="2935397"/>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e-DE" dirty="0"/>
          </a:p>
        </p:txBody>
      </p:sp>
      <p:pic>
        <p:nvPicPr>
          <p:cNvPr id="10" name="Picture 9">
            <a:extLst>
              <a:ext uri="{FF2B5EF4-FFF2-40B4-BE49-F238E27FC236}">
                <a16:creationId xmlns:a16="http://schemas.microsoft.com/office/drawing/2014/main" id="{E02E67EC-B2B0-AAE7-624F-2EC2E35C8D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8904" y="0"/>
            <a:ext cx="2010771" cy="1413111"/>
          </a:xfrm>
          <a:prstGeom prst="rect">
            <a:avLst/>
          </a:prstGeom>
        </p:spPr>
      </p:pic>
      <p:sp>
        <p:nvSpPr>
          <p:cNvPr id="20" name="Picture Placeholder 19">
            <a:extLst>
              <a:ext uri="{FF2B5EF4-FFF2-40B4-BE49-F238E27FC236}">
                <a16:creationId xmlns:a16="http://schemas.microsoft.com/office/drawing/2014/main" id="{8B8296FC-CE13-06BC-3849-6153CCEC5ADB}"/>
              </a:ext>
            </a:extLst>
          </p:cNvPr>
          <p:cNvSpPr>
            <a:spLocks noGrp="1"/>
          </p:cNvSpPr>
          <p:nvPr>
            <p:ph type="pic" sz="quarter" idx="12"/>
          </p:nvPr>
        </p:nvSpPr>
        <p:spPr>
          <a:xfrm>
            <a:off x="5184001" y="8366388"/>
            <a:ext cx="364904" cy="364904"/>
          </a:xfrm>
        </p:spPr>
        <p:txBody>
          <a:bodyPr>
            <a:noAutofit/>
          </a:bodyPr>
          <a:lstStyle>
            <a:lvl1pPr>
              <a:defRPr sz="600"/>
            </a:lvl1pPr>
          </a:lstStyle>
          <a:p>
            <a:endParaRPr lang="de-DE" dirty="0"/>
          </a:p>
        </p:txBody>
      </p:sp>
      <p:sp>
        <p:nvSpPr>
          <p:cNvPr id="30" name="Picture Placeholder 19">
            <a:extLst>
              <a:ext uri="{FF2B5EF4-FFF2-40B4-BE49-F238E27FC236}">
                <a16:creationId xmlns:a16="http://schemas.microsoft.com/office/drawing/2014/main" id="{7E15D3EF-CFE8-CBA7-E2BE-AFA81EE5AC85}"/>
              </a:ext>
            </a:extLst>
          </p:cNvPr>
          <p:cNvSpPr>
            <a:spLocks noGrp="1"/>
          </p:cNvSpPr>
          <p:nvPr>
            <p:ph type="pic" sz="quarter" idx="19"/>
          </p:nvPr>
        </p:nvSpPr>
        <p:spPr>
          <a:xfrm>
            <a:off x="5614775" y="8366388"/>
            <a:ext cx="364904" cy="364904"/>
          </a:xfrm>
        </p:spPr>
        <p:txBody>
          <a:bodyPr>
            <a:noAutofit/>
          </a:bodyPr>
          <a:lstStyle>
            <a:lvl1pPr>
              <a:defRPr sz="600"/>
            </a:lvl1pPr>
          </a:lstStyle>
          <a:p>
            <a:endParaRPr lang="de-DE" dirty="0"/>
          </a:p>
        </p:txBody>
      </p:sp>
      <p:sp>
        <p:nvSpPr>
          <p:cNvPr id="31" name="Picture Placeholder 19">
            <a:extLst>
              <a:ext uri="{FF2B5EF4-FFF2-40B4-BE49-F238E27FC236}">
                <a16:creationId xmlns:a16="http://schemas.microsoft.com/office/drawing/2014/main" id="{69686942-55FB-AF53-AFC1-4C5BC9B7F7F9}"/>
              </a:ext>
            </a:extLst>
          </p:cNvPr>
          <p:cNvSpPr>
            <a:spLocks noGrp="1"/>
          </p:cNvSpPr>
          <p:nvPr>
            <p:ph type="pic" sz="quarter" idx="20"/>
          </p:nvPr>
        </p:nvSpPr>
        <p:spPr>
          <a:xfrm>
            <a:off x="6045549" y="8366388"/>
            <a:ext cx="364904" cy="364904"/>
          </a:xfrm>
        </p:spPr>
        <p:txBody>
          <a:bodyPr>
            <a:noAutofit/>
          </a:bodyPr>
          <a:lstStyle>
            <a:lvl1pPr>
              <a:defRPr sz="600"/>
            </a:lvl1pPr>
          </a:lstStyle>
          <a:p>
            <a:endParaRPr lang="de-DE" dirty="0"/>
          </a:p>
        </p:txBody>
      </p:sp>
      <p:sp>
        <p:nvSpPr>
          <p:cNvPr id="32" name="Picture Placeholder 19">
            <a:extLst>
              <a:ext uri="{FF2B5EF4-FFF2-40B4-BE49-F238E27FC236}">
                <a16:creationId xmlns:a16="http://schemas.microsoft.com/office/drawing/2014/main" id="{3E52DD77-49FD-82A7-4149-0AE6BE2C2B35}"/>
              </a:ext>
            </a:extLst>
          </p:cNvPr>
          <p:cNvSpPr>
            <a:spLocks noGrp="1"/>
          </p:cNvSpPr>
          <p:nvPr>
            <p:ph type="pic" sz="quarter" idx="21"/>
          </p:nvPr>
        </p:nvSpPr>
        <p:spPr>
          <a:xfrm>
            <a:off x="6476323" y="8366388"/>
            <a:ext cx="364904" cy="364904"/>
          </a:xfrm>
        </p:spPr>
        <p:txBody>
          <a:bodyPr>
            <a:noAutofit/>
          </a:bodyPr>
          <a:lstStyle>
            <a:lvl1pPr>
              <a:defRPr sz="600"/>
            </a:lvl1pPr>
          </a:lstStyle>
          <a:p>
            <a:endParaRPr lang="de-DE" dirty="0"/>
          </a:p>
        </p:txBody>
      </p:sp>
      <p:sp>
        <p:nvSpPr>
          <p:cNvPr id="33" name="Picture Placeholder 19">
            <a:extLst>
              <a:ext uri="{FF2B5EF4-FFF2-40B4-BE49-F238E27FC236}">
                <a16:creationId xmlns:a16="http://schemas.microsoft.com/office/drawing/2014/main" id="{A2AFE01E-F3E6-2140-B8E1-C5042F1890DC}"/>
              </a:ext>
            </a:extLst>
          </p:cNvPr>
          <p:cNvSpPr>
            <a:spLocks noGrp="1"/>
          </p:cNvSpPr>
          <p:nvPr>
            <p:ph type="pic" sz="quarter" idx="22"/>
          </p:nvPr>
        </p:nvSpPr>
        <p:spPr>
          <a:xfrm>
            <a:off x="6907096" y="8366388"/>
            <a:ext cx="364904" cy="364904"/>
          </a:xfrm>
        </p:spPr>
        <p:txBody>
          <a:bodyPr>
            <a:noAutofit/>
          </a:bodyPr>
          <a:lstStyle>
            <a:lvl1pPr>
              <a:defRPr sz="600"/>
            </a:lvl1pPr>
          </a:lstStyle>
          <a:p>
            <a:endParaRPr lang="de-DE" dirty="0"/>
          </a:p>
        </p:txBody>
      </p:sp>
      <p:sp>
        <p:nvSpPr>
          <p:cNvPr id="43" name="Text Placeholder 42">
            <a:extLst>
              <a:ext uri="{FF2B5EF4-FFF2-40B4-BE49-F238E27FC236}">
                <a16:creationId xmlns:a16="http://schemas.microsoft.com/office/drawing/2014/main" id="{8B119669-F6E1-1DB7-7505-BE3636FBB0E3}"/>
              </a:ext>
            </a:extLst>
          </p:cNvPr>
          <p:cNvSpPr>
            <a:spLocks noGrp="1"/>
          </p:cNvSpPr>
          <p:nvPr>
            <p:ph type="body" sz="quarter" idx="23" hasCustomPrompt="1"/>
          </p:nvPr>
        </p:nvSpPr>
        <p:spPr>
          <a:xfrm>
            <a:off x="287675" y="3370310"/>
            <a:ext cx="1890712" cy="175283"/>
          </a:xfrm>
        </p:spPr>
        <p:txBody>
          <a:bodyPr anchor="b" anchorCtr="0">
            <a:noAutofit/>
          </a:bodyPr>
          <a:lstStyle>
            <a:lvl1pPr>
              <a:defRPr sz="600" b="1"/>
            </a:lvl1pPr>
          </a:lstStyle>
          <a:p>
            <a:pPr lvl="0"/>
            <a:r>
              <a:rPr lang="en-GB" dirty="0"/>
              <a:t>TT. Monat JJJJ</a:t>
            </a:r>
            <a:endParaRPr lang="de-DE" dirty="0"/>
          </a:p>
        </p:txBody>
      </p:sp>
      <p:sp>
        <p:nvSpPr>
          <p:cNvPr id="47" name="Text Placeholder 3">
            <a:extLst>
              <a:ext uri="{FF2B5EF4-FFF2-40B4-BE49-F238E27FC236}">
                <a16:creationId xmlns:a16="http://schemas.microsoft.com/office/drawing/2014/main" id="{DF977C6C-12E9-6F0B-3C67-9329F1F4F592}"/>
              </a:ext>
            </a:extLst>
          </p:cNvPr>
          <p:cNvSpPr>
            <a:spLocks noGrp="1"/>
          </p:cNvSpPr>
          <p:nvPr>
            <p:ph type="body" sz="quarter" idx="24" hasCustomPrompt="1"/>
          </p:nvPr>
        </p:nvSpPr>
        <p:spPr>
          <a:xfrm>
            <a:off x="288001" y="10080000"/>
            <a:ext cx="4680000" cy="416762"/>
          </a:xfrm>
        </p:spPr>
        <p:txBody>
          <a:bodyPr>
            <a:noAutofit/>
          </a:bodyPr>
          <a:lstStyle>
            <a:lvl1pPr>
              <a:defRPr sz="600">
                <a:solidFill>
                  <a:schemeClr val="tx1"/>
                </a:solidFill>
              </a:defRPr>
            </a:lvl1pPr>
          </a:lstStyle>
          <a:p>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Zur</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Prüfung</a:t>
            </a:r>
            <a:r>
              <a:rPr lang="en-GB" dirty="0">
                <a:solidFill>
                  <a:srgbClr val="1A1818"/>
                </a:solidFill>
                <a:effectLst/>
                <a:latin typeface="Open Sans Light" panose="020B0306030504020204" pitchFamily="34" charset="0"/>
              </a:rPr>
              <a:t> der </a:t>
            </a:r>
            <a:r>
              <a:rPr lang="en-GB" dirty="0" err="1">
                <a:solidFill>
                  <a:srgbClr val="1A1818"/>
                </a:solidFill>
                <a:effectLst/>
                <a:latin typeface="Open Sans Light" panose="020B0306030504020204" pitchFamily="34" charset="0"/>
              </a:rPr>
              <a:t>formalen</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Berufungsvoraussetzung</a:t>
            </a:r>
            <a:r>
              <a:rPr lang="en-GB" dirty="0">
                <a:solidFill>
                  <a:srgbClr val="1A1818"/>
                </a:solidFill>
                <a:effectLst/>
                <a:latin typeface="Open Sans Light" panose="020B0306030504020204" pitchFamily="34" charset="0"/>
              </a:rPr>
              <a:t> gem. §59 Abs. 1 Nr. 4 c </a:t>
            </a:r>
            <a:r>
              <a:rPr lang="en-GB" dirty="0" err="1">
                <a:solidFill>
                  <a:srgbClr val="1A1818"/>
                </a:solidFill>
                <a:effectLst/>
                <a:latin typeface="Open Sans Light" panose="020B0306030504020204" pitchFamily="34" charset="0"/>
              </a:rPr>
              <a:t>SächsHSG</a:t>
            </a:r>
            <a:r>
              <a:rPr lang="en-GB" dirty="0">
                <a:solidFill>
                  <a:srgbClr val="1A1818"/>
                </a:solidFill>
                <a:effectLst/>
                <a:latin typeface="Open Sans Light" panose="020B0306030504020204" pitchFamily="34" charset="0"/>
              </a:rPr>
              <a:t> bitten </a:t>
            </a:r>
            <a:r>
              <a:rPr lang="en-GB" dirty="0" err="1">
                <a:solidFill>
                  <a:srgbClr val="1A1818"/>
                </a:solidFill>
                <a:effectLst/>
                <a:latin typeface="Open Sans Light" panose="020B0306030504020204" pitchFamily="34" charset="0"/>
              </a:rPr>
              <a:t>wir</a:t>
            </a:r>
            <a:r>
              <a:rPr lang="en-GB" dirty="0">
                <a:solidFill>
                  <a:srgbClr val="1A1818"/>
                </a:solidFill>
                <a:effectLst/>
                <a:latin typeface="Open Sans Light" panose="020B0306030504020204" pitchFamily="34" charset="0"/>
              </a:rPr>
              <a:t> Sie, die </a:t>
            </a:r>
            <a:r>
              <a:rPr lang="en-GB" dirty="0" err="1">
                <a:solidFill>
                  <a:srgbClr val="1A1818"/>
                </a:solidFill>
                <a:effectLst/>
                <a:latin typeface="Open Sans Light" panose="020B0306030504020204" pitchFamily="34" charset="0"/>
              </a:rPr>
              <a:t>Angaben</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zu</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Ihrer</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Beruflichen</a:t>
            </a:r>
            <a:r>
              <a:rPr lang="en-GB" dirty="0">
                <a:solidFill>
                  <a:srgbClr val="1A1818"/>
                </a:solidFill>
                <a:effectLst/>
                <a:latin typeface="Open Sans Light" panose="020B0306030504020204" pitchFamily="34" charset="0"/>
              </a:rPr>
              <a:t> Praxis </a:t>
            </a:r>
            <a:r>
              <a:rPr lang="en-GB" dirty="0" err="1">
                <a:solidFill>
                  <a:srgbClr val="1A1818"/>
                </a:solidFill>
                <a:effectLst/>
                <a:latin typeface="Open Sans Light" panose="020B0306030504020204" pitchFamily="34" charset="0"/>
              </a:rPr>
              <a:t>mit</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dem</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jeweiligen</a:t>
            </a:r>
            <a:r>
              <a:rPr lang="en-GB" dirty="0">
                <a:solidFill>
                  <a:srgbClr val="1A1818"/>
                </a:solidFill>
                <a:effectLst/>
                <a:latin typeface="Open Sans Light" panose="020B0306030504020204" pitchFamily="34" charset="0"/>
              </a:rPr>
              <a:t> Start- und </a:t>
            </a:r>
            <a:r>
              <a:rPr lang="en-GB" dirty="0" err="1">
                <a:solidFill>
                  <a:srgbClr val="1A1818"/>
                </a:solidFill>
                <a:effectLst/>
                <a:latin typeface="Open Sans Light" panose="020B0306030504020204" pitchFamily="34" charset="0"/>
              </a:rPr>
              <a:t>Enddatum</a:t>
            </a:r>
            <a:r>
              <a:rPr lang="en-GB" dirty="0">
                <a:solidFill>
                  <a:srgbClr val="1A1818"/>
                </a:solidFill>
                <a:effectLst/>
                <a:latin typeface="Open Sans Light" panose="020B0306030504020204" pitchFamily="34" charset="0"/>
              </a:rPr>
              <a:t> der Stelle (</a:t>
            </a:r>
            <a:r>
              <a:rPr lang="en-GB" dirty="0" err="1">
                <a:solidFill>
                  <a:srgbClr val="1A1818"/>
                </a:solidFill>
                <a:effectLst/>
                <a:latin typeface="Open Sans Light" panose="020B0306030504020204" pitchFamily="34" charset="0"/>
              </a:rPr>
              <a:t>wenn</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möglich</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taggenau</a:t>
            </a:r>
            <a:r>
              <a:rPr lang="en-GB" dirty="0">
                <a:solidFill>
                  <a:srgbClr val="1A1818"/>
                </a:solidFill>
                <a:effectLst/>
                <a:latin typeface="Open Sans Light" panose="020B0306030504020204" pitchFamily="34" charset="0"/>
              </a:rPr>
              <a:t>) und </a:t>
            </a:r>
            <a:r>
              <a:rPr lang="en-GB" dirty="0" err="1">
                <a:solidFill>
                  <a:srgbClr val="1A1818"/>
                </a:solidFill>
                <a:effectLst/>
                <a:latin typeface="Open Sans Light" panose="020B0306030504020204" pitchFamily="34" charset="0"/>
              </a:rPr>
              <a:t>unter</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Nennung</a:t>
            </a:r>
            <a:r>
              <a:rPr lang="en-GB" dirty="0">
                <a:solidFill>
                  <a:srgbClr val="1A1818"/>
                </a:solidFill>
                <a:effectLst/>
                <a:latin typeface="Open Sans Light" panose="020B0306030504020204" pitchFamily="34" charset="0"/>
              </a:rPr>
              <a:t> des </a:t>
            </a:r>
            <a:r>
              <a:rPr lang="en-GB" dirty="0" err="1">
                <a:solidFill>
                  <a:srgbClr val="1A1818"/>
                </a:solidFill>
                <a:effectLst/>
                <a:latin typeface="Open Sans Light" panose="020B0306030504020204" pitchFamily="34" charset="0"/>
              </a:rPr>
              <a:t>Umfangs</a:t>
            </a:r>
            <a:r>
              <a:rPr lang="en-GB" dirty="0">
                <a:solidFill>
                  <a:srgbClr val="1A1818"/>
                </a:solidFill>
                <a:effectLst/>
                <a:latin typeface="Open Sans Light" panose="020B0306030504020204" pitchFamily="34" charset="0"/>
              </a:rPr>
              <a:t> der </a:t>
            </a:r>
            <a:r>
              <a:rPr lang="en-GB" dirty="0" err="1">
                <a:solidFill>
                  <a:srgbClr val="1A1818"/>
                </a:solidFill>
                <a:effectLst/>
                <a:latin typeface="Open Sans Light" panose="020B0306030504020204" pitchFamily="34" charset="0"/>
              </a:rPr>
              <a:t>regelmäßigen</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Arbeitszeit</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Angabe</a:t>
            </a:r>
            <a:r>
              <a:rPr lang="en-GB" dirty="0">
                <a:solidFill>
                  <a:srgbClr val="1A1818"/>
                </a:solidFill>
                <a:effectLst/>
                <a:latin typeface="Open Sans Light" panose="020B0306030504020204" pitchFamily="34" charset="0"/>
              </a:rPr>
              <a:t> in %)  </a:t>
            </a:r>
            <a:r>
              <a:rPr lang="en-GB" dirty="0" err="1">
                <a:solidFill>
                  <a:srgbClr val="1A1818"/>
                </a:solidFill>
                <a:effectLst/>
                <a:latin typeface="Open Sans Light" panose="020B0306030504020204" pitchFamily="34" charset="0"/>
              </a:rPr>
              <a:t>vorzunehmen</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siehe</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Seite</a:t>
            </a:r>
            <a:r>
              <a:rPr lang="en-GB" dirty="0">
                <a:solidFill>
                  <a:srgbClr val="1A1818"/>
                </a:solidFill>
                <a:effectLst/>
                <a:latin typeface="Open Sans Light" panose="020B0306030504020204" pitchFamily="34" charset="0"/>
              </a:rPr>
              <a:t> 3 des HTWD </a:t>
            </a:r>
            <a:r>
              <a:rPr lang="en-GB" dirty="0" err="1">
                <a:solidFill>
                  <a:srgbClr val="1A1818"/>
                </a:solidFill>
                <a:effectLst/>
                <a:latin typeface="Open Sans Light" panose="020B0306030504020204" pitchFamily="34" charset="0"/>
              </a:rPr>
              <a:t>Bewerbungsbogens</a:t>
            </a:r>
            <a:r>
              <a:rPr lang="en-GB" dirty="0">
                <a:solidFill>
                  <a:srgbClr val="1A1818"/>
                </a:solidFill>
                <a:effectLst/>
                <a:latin typeface="Open Sans Light" panose="020B0306030504020204" pitchFamily="34" charset="0"/>
              </a:rPr>
              <a:t>)</a:t>
            </a:r>
          </a:p>
        </p:txBody>
      </p:sp>
      <p:sp>
        <p:nvSpPr>
          <p:cNvPr id="2" name="Title 1">
            <a:extLst>
              <a:ext uri="{FF2B5EF4-FFF2-40B4-BE49-F238E27FC236}">
                <a16:creationId xmlns:a16="http://schemas.microsoft.com/office/drawing/2014/main" id="{5D0D3F56-330C-A2A7-0577-0E9F7DFBCFFB}"/>
              </a:ext>
            </a:extLst>
          </p:cNvPr>
          <p:cNvSpPr>
            <a:spLocks noGrp="1"/>
          </p:cNvSpPr>
          <p:nvPr>
            <p:ph type="title"/>
          </p:nvPr>
        </p:nvSpPr>
        <p:spPr>
          <a:xfrm>
            <a:off x="287675" y="997119"/>
            <a:ext cx="2201525" cy="2157189"/>
          </a:xfrm>
        </p:spPr>
        <p:txBody>
          <a:bodyPr>
            <a:noAutofit/>
          </a:bodyPr>
          <a:lstStyle>
            <a:lvl1pPr>
              <a:defRPr sz="2000">
                <a:solidFill>
                  <a:schemeClr val="bg1"/>
                </a:solidFill>
              </a:defRPr>
            </a:lvl1pPr>
          </a:lstStyle>
          <a:p>
            <a:r>
              <a:rPr lang="en-GB" dirty="0"/>
              <a:t>Click to edit Master title style</a:t>
            </a:r>
            <a:endParaRPr lang="de-DE" dirty="0"/>
          </a:p>
        </p:txBody>
      </p:sp>
    </p:spTree>
    <p:extLst>
      <p:ext uri="{BB962C8B-B14F-4D97-AF65-F5344CB8AC3E}">
        <p14:creationId xmlns:p14="http://schemas.microsoft.com/office/powerpoint/2010/main" val="1056609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_klein_1">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DA384648-33B6-E38C-BF14-9BE3B64C94BF}"/>
              </a:ext>
            </a:extLst>
          </p:cNvPr>
          <p:cNvSpPr/>
          <p:nvPr userDrawn="1"/>
        </p:nvSpPr>
        <p:spPr>
          <a:xfrm rot="16200000">
            <a:off x="4089600" y="-480011"/>
            <a:ext cx="1560463" cy="5380915"/>
          </a:xfrm>
          <a:custGeom>
            <a:avLst/>
            <a:gdLst>
              <a:gd name="connsiteX0" fmla="*/ 1560463 w 1560463"/>
              <a:gd name="connsiteY0" fmla="*/ 1560463 h 5380915"/>
              <a:gd name="connsiteX1" fmla="*/ 1560463 w 1560463"/>
              <a:gd name="connsiteY1" fmla="*/ 5380915 h 5380915"/>
              <a:gd name="connsiteX2" fmla="*/ 0 w 1560463"/>
              <a:gd name="connsiteY2" fmla="*/ 5380915 h 5380915"/>
              <a:gd name="connsiteX3" fmla="*/ 0 w 1560463"/>
              <a:gd name="connsiteY3" fmla="*/ 0 h 5380915"/>
            </a:gdLst>
            <a:ahLst/>
            <a:cxnLst>
              <a:cxn ang="0">
                <a:pos x="connsiteX0" y="connsiteY0"/>
              </a:cxn>
              <a:cxn ang="0">
                <a:pos x="connsiteX1" y="connsiteY1"/>
              </a:cxn>
              <a:cxn ang="0">
                <a:pos x="connsiteX2" y="connsiteY2"/>
              </a:cxn>
              <a:cxn ang="0">
                <a:pos x="connsiteX3" y="connsiteY3"/>
              </a:cxn>
            </a:cxnLst>
            <a:rect l="l" t="t" r="r" b="b"/>
            <a:pathLst>
              <a:path w="1560463" h="5380915">
                <a:moveTo>
                  <a:pt x="1560463" y="1560463"/>
                </a:moveTo>
                <a:lnTo>
                  <a:pt x="1560463" y="5380915"/>
                </a:lnTo>
                <a:lnTo>
                  <a:pt x="0" y="538091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2" name="Title 1">
            <a:extLst>
              <a:ext uri="{FF2B5EF4-FFF2-40B4-BE49-F238E27FC236}">
                <a16:creationId xmlns:a16="http://schemas.microsoft.com/office/drawing/2014/main" id="{5D0D3F56-330C-A2A7-0577-0E9F7DFBCFFB}"/>
              </a:ext>
            </a:extLst>
          </p:cNvPr>
          <p:cNvSpPr>
            <a:spLocks noGrp="1"/>
          </p:cNvSpPr>
          <p:nvPr>
            <p:ph type="title"/>
          </p:nvPr>
        </p:nvSpPr>
        <p:spPr>
          <a:xfrm>
            <a:off x="3491675" y="1579861"/>
            <a:ext cx="3780000" cy="1273629"/>
          </a:xfrm>
        </p:spPr>
        <p:txBody>
          <a:bodyPr>
            <a:noAutofit/>
          </a:bodyPr>
          <a:lstStyle>
            <a:lvl1pPr algn="r">
              <a:defRPr>
                <a:solidFill>
                  <a:schemeClr val="bg1"/>
                </a:solidFill>
              </a:defRPr>
            </a:lvl1pPr>
          </a:lstStyle>
          <a:p>
            <a:r>
              <a:rPr lang="en-GB" dirty="0"/>
              <a:t>Click to edit Master title style</a:t>
            </a:r>
            <a:endParaRPr lang="de-DE" dirty="0"/>
          </a:p>
        </p:txBody>
      </p:sp>
      <p:sp>
        <p:nvSpPr>
          <p:cNvPr id="4" name="Text Placeholder 3">
            <a:extLst>
              <a:ext uri="{FF2B5EF4-FFF2-40B4-BE49-F238E27FC236}">
                <a16:creationId xmlns:a16="http://schemas.microsoft.com/office/drawing/2014/main" id="{F4A0D974-2033-0792-0C63-8EB9DFED8440}"/>
              </a:ext>
            </a:extLst>
          </p:cNvPr>
          <p:cNvSpPr>
            <a:spLocks noGrp="1"/>
          </p:cNvSpPr>
          <p:nvPr>
            <p:ph type="body" sz="quarter" idx="10"/>
          </p:nvPr>
        </p:nvSpPr>
        <p:spPr>
          <a:xfrm>
            <a:off x="288001" y="3171831"/>
            <a:ext cx="4680000" cy="6692168"/>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ext Placeholder 7">
            <a:extLst>
              <a:ext uri="{FF2B5EF4-FFF2-40B4-BE49-F238E27FC236}">
                <a16:creationId xmlns:a16="http://schemas.microsoft.com/office/drawing/2014/main" id="{62CB4EB4-61DD-E364-8369-D551C587FD2A}"/>
              </a:ext>
            </a:extLst>
          </p:cNvPr>
          <p:cNvSpPr>
            <a:spLocks noGrp="1"/>
          </p:cNvSpPr>
          <p:nvPr>
            <p:ph type="body" sz="quarter" idx="11"/>
          </p:nvPr>
        </p:nvSpPr>
        <p:spPr>
          <a:xfrm>
            <a:off x="5184000" y="3171831"/>
            <a:ext cx="2088000" cy="1329128"/>
          </a:xfrm>
          <a:solidFill>
            <a:srgbClr val="CEBFAD"/>
          </a:solidFill>
        </p:spPr>
        <p:txBody>
          <a:bodyPr lIns="72000" tIns="72000" rIns="72000" bIns="72000">
            <a:sp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e-DE" dirty="0"/>
          </a:p>
        </p:txBody>
      </p:sp>
      <p:pic>
        <p:nvPicPr>
          <p:cNvPr id="10" name="Picture 9">
            <a:extLst>
              <a:ext uri="{FF2B5EF4-FFF2-40B4-BE49-F238E27FC236}">
                <a16:creationId xmlns:a16="http://schemas.microsoft.com/office/drawing/2014/main" id="{E02E67EC-B2B0-AAE7-624F-2EC2E35C8D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8904" y="0"/>
            <a:ext cx="2010771" cy="1413111"/>
          </a:xfrm>
          <a:prstGeom prst="rect">
            <a:avLst/>
          </a:prstGeom>
        </p:spPr>
      </p:pic>
      <p:sp>
        <p:nvSpPr>
          <p:cNvPr id="20" name="Picture Placeholder 19">
            <a:extLst>
              <a:ext uri="{FF2B5EF4-FFF2-40B4-BE49-F238E27FC236}">
                <a16:creationId xmlns:a16="http://schemas.microsoft.com/office/drawing/2014/main" id="{8B8296FC-CE13-06BC-3849-6153CCEC5ADB}"/>
              </a:ext>
            </a:extLst>
          </p:cNvPr>
          <p:cNvSpPr>
            <a:spLocks noGrp="1"/>
          </p:cNvSpPr>
          <p:nvPr>
            <p:ph type="pic" sz="quarter" idx="12"/>
          </p:nvPr>
        </p:nvSpPr>
        <p:spPr>
          <a:xfrm>
            <a:off x="5184001" y="6192314"/>
            <a:ext cx="364904" cy="364904"/>
          </a:xfrm>
        </p:spPr>
        <p:txBody>
          <a:bodyPr>
            <a:noAutofit/>
          </a:bodyPr>
          <a:lstStyle>
            <a:lvl1pPr>
              <a:defRPr sz="600"/>
            </a:lvl1pPr>
          </a:lstStyle>
          <a:p>
            <a:endParaRPr lang="de-DE" dirty="0"/>
          </a:p>
        </p:txBody>
      </p:sp>
      <p:sp>
        <p:nvSpPr>
          <p:cNvPr id="30" name="Picture Placeholder 19">
            <a:extLst>
              <a:ext uri="{FF2B5EF4-FFF2-40B4-BE49-F238E27FC236}">
                <a16:creationId xmlns:a16="http://schemas.microsoft.com/office/drawing/2014/main" id="{7E15D3EF-CFE8-CBA7-E2BE-AFA81EE5AC85}"/>
              </a:ext>
            </a:extLst>
          </p:cNvPr>
          <p:cNvSpPr>
            <a:spLocks noGrp="1"/>
          </p:cNvSpPr>
          <p:nvPr>
            <p:ph type="pic" sz="quarter" idx="19"/>
          </p:nvPr>
        </p:nvSpPr>
        <p:spPr>
          <a:xfrm>
            <a:off x="5614775" y="6192314"/>
            <a:ext cx="364904" cy="364904"/>
          </a:xfrm>
        </p:spPr>
        <p:txBody>
          <a:bodyPr>
            <a:noAutofit/>
          </a:bodyPr>
          <a:lstStyle>
            <a:lvl1pPr>
              <a:defRPr sz="600"/>
            </a:lvl1pPr>
          </a:lstStyle>
          <a:p>
            <a:endParaRPr lang="de-DE" dirty="0"/>
          </a:p>
        </p:txBody>
      </p:sp>
      <p:sp>
        <p:nvSpPr>
          <p:cNvPr id="31" name="Picture Placeholder 19">
            <a:extLst>
              <a:ext uri="{FF2B5EF4-FFF2-40B4-BE49-F238E27FC236}">
                <a16:creationId xmlns:a16="http://schemas.microsoft.com/office/drawing/2014/main" id="{69686942-55FB-AF53-AFC1-4C5BC9B7F7F9}"/>
              </a:ext>
            </a:extLst>
          </p:cNvPr>
          <p:cNvSpPr>
            <a:spLocks noGrp="1"/>
          </p:cNvSpPr>
          <p:nvPr>
            <p:ph type="pic" sz="quarter" idx="20"/>
          </p:nvPr>
        </p:nvSpPr>
        <p:spPr>
          <a:xfrm>
            <a:off x="6045549" y="6192314"/>
            <a:ext cx="364904" cy="364904"/>
          </a:xfrm>
        </p:spPr>
        <p:txBody>
          <a:bodyPr>
            <a:noAutofit/>
          </a:bodyPr>
          <a:lstStyle>
            <a:lvl1pPr>
              <a:defRPr sz="600"/>
            </a:lvl1pPr>
          </a:lstStyle>
          <a:p>
            <a:endParaRPr lang="de-DE" dirty="0"/>
          </a:p>
        </p:txBody>
      </p:sp>
      <p:sp>
        <p:nvSpPr>
          <p:cNvPr id="32" name="Picture Placeholder 19">
            <a:extLst>
              <a:ext uri="{FF2B5EF4-FFF2-40B4-BE49-F238E27FC236}">
                <a16:creationId xmlns:a16="http://schemas.microsoft.com/office/drawing/2014/main" id="{3E52DD77-49FD-82A7-4149-0AE6BE2C2B35}"/>
              </a:ext>
            </a:extLst>
          </p:cNvPr>
          <p:cNvSpPr>
            <a:spLocks noGrp="1"/>
          </p:cNvSpPr>
          <p:nvPr>
            <p:ph type="pic" sz="quarter" idx="21"/>
          </p:nvPr>
        </p:nvSpPr>
        <p:spPr>
          <a:xfrm>
            <a:off x="6476323" y="6192314"/>
            <a:ext cx="364904" cy="364904"/>
          </a:xfrm>
        </p:spPr>
        <p:txBody>
          <a:bodyPr>
            <a:noAutofit/>
          </a:bodyPr>
          <a:lstStyle>
            <a:lvl1pPr>
              <a:defRPr sz="600"/>
            </a:lvl1pPr>
          </a:lstStyle>
          <a:p>
            <a:endParaRPr lang="de-DE" dirty="0"/>
          </a:p>
        </p:txBody>
      </p:sp>
      <p:sp>
        <p:nvSpPr>
          <p:cNvPr id="33" name="Picture Placeholder 19">
            <a:extLst>
              <a:ext uri="{FF2B5EF4-FFF2-40B4-BE49-F238E27FC236}">
                <a16:creationId xmlns:a16="http://schemas.microsoft.com/office/drawing/2014/main" id="{A2AFE01E-F3E6-2140-B8E1-C5042F1890DC}"/>
              </a:ext>
            </a:extLst>
          </p:cNvPr>
          <p:cNvSpPr>
            <a:spLocks noGrp="1"/>
          </p:cNvSpPr>
          <p:nvPr>
            <p:ph type="pic" sz="quarter" idx="22"/>
          </p:nvPr>
        </p:nvSpPr>
        <p:spPr>
          <a:xfrm>
            <a:off x="6907096" y="6192314"/>
            <a:ext cx="364904" cy="364904"/>
          </a:xfrm>
        </p:spPr>
        <p:txBody>
          <a:bodyPr>
            <a:noAutofit/>
          </a:bodyPr>
          <a:lstStyle>
            <a:lvl1pPr>
              <a:defRPr sz="600"/>
            </a:lvl1pPr>
          </a:lstStyle>
          <a:p>
            <a:endParaRPr lang="de-DE" dirty="0"/>
          </a:p>
        </p:txBody>
      </p:sp>
      <p:sp>
        <p:nvSpPr>
          <p:cNvPr id="38" name="Freeform 37">
            <a:extLst>
              <a:ext uri="{FF2B5EF4-FFF2-40B4-BE49-F238E27FC236}">
                <a16:creationId xmlns:a16="http://schemas.microsoft.com/office/drawing/2014/main" id="{582FD396-99D6-1ABA-C5A2-7FE7A77D7F84}"/>
              </a:ext>
            </a:extLst>
          </p:cNvPr>
          <p:cNvSpPr/>
          <p:nvPr userDrawn="1"/>
        </p:nvSpPr>
        <p:spPr>
          <a:xfrm rot="10800000" flipH="1">
            <a:off x="0" y="0"/>
            <a:ext cx="5553538" cy="2525820"/>
          </a:xfrm>
          <a:custGeom>
            <a:avLst/>
            <a:gdLst>
              <a:gd name="connsiteX0" fmla="*/ 0 w 5553538"/>
              <a:gd name="connsiteY0" fmla="*/ 2525820 h 2525820"/>
              <a:gd name="connsiteX1" fmla="*/ 5553538 w 5553538"/>
              <a:gd name="connsiteY1" fmla="*/ 2525820 h 2525820"/>
              <a:gd name="connsiteX2" fmla="*/ 3027718 w 5553538"/>
              <a:gd name="connsiteY2" fmla="*/ 0 h 2525820"/>
              <a:gd name="connsiteX3" fmla="*/ 0 w 5553538"/>
              <a:gd name="connsiteY3" fmla="*/ 0 h 2525820"/>
            </a:gdLst>
            <a:ahLst/>
            <a:cxnLst>
              <a:cxn ang="0">
                <a:pos x="connsiteX0" y="connsiteY0"/>
              </a:cxn>
              <a:cxn ang="0">
                <a:pos x="connsiteX1" y="connsiteY1"/>
              </a:cxn>
              <a:cxn ang="0">
                <a:pos x="connsiteX2" y="connsiteY2"/>
              </a:cxn>
              <a:cxn ang="0">
                <a:pos x="connsiteX3" y="connsiteY3"/>
              </a:cxn>
            </a:cxnLst>
            <a:rect l="l" t="t" r="r" b="b"/>
            <a:pathLst>
              <a:path w="5553538" h="2525820">
                <a:moveTo>
                  <a:pt x="0" y="2525820"/>
                </a:moveTo>
                <a:lnTo>
                  <a:pt x="5553538" y="2525820"/>
                </a:lnTo>
                <a:lnTo>
                  <a:pt x="3027718" y="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43" name="Text Placeholder 42">
            <a:extLst>
              <a:ext uri="{FF2B5EF4-FFF2-40B4-BE49-F238E27FC236}">
                <a16:creationId xmlns:a16="http://schemas.microsoft.com/office/drawing/2014/main" id="{8B119669-F6E1-1DB7-7505-BE3636FBB0E3}"/>
              </a:ext>
            </a:extLst>
          </p:cNvPr>
          <p:cNvSpPr>
            <a:spLocks noGrp="1"/>
          </p:cNvSpPr>
          <p:nvPr>
            <p:ph type="body" sz="quarter" idx="23" hasCustomPrompt="1"/>
          </p:nvPr>
        </p:nvSpPr>
        <p:spPr>
          <a:xfrm>
            <a:off x="288000" y="2835960"/>
            <a:ext cx="1890712" cy="176400"/>
          </a:xfrm>
        </p:spPr>
        <p:txBody>
          <a:bodyPr anchor="b" anchorCtr="0">
            <a:noAutofit/>
          </a:bodyPr>
          <a:lstStyle>
            <a:lvl1pPr>
              <a:defRPr sz="600" b="1"/>
            </a:lvl1pPr>
          </a:lstStyle>
          <a:p>
            <a:pPr lvl="0"/>
            <a:r>
              <a:rPr lang="en-GB" dirty="0"/>
              <a:t>TT. Monat JJJJ</a:t>
            </a:r>
            <a:endParaRPr lang="de-DE" dirty="0"/>
          </a:p>
        </p:txBody>
      </p:sp>
      <p:sp>
        <p:nvSpPr>
          <p:cNvPr id="47" name="Text Placeholder 3">
            <a:extLst>
              <a:ext uri="{FF2B5EF4-FFF2-40B4-BE49-F238E27FC236}">
                <a16:creationId xmlns:a16="http://schemas.microsoft.com/office/drawing/2014/main" id="{DF977C6C-12E9-6F0B-3C67-9329F1F4F592}"/>
              </a:ext>
            </a:extLst>
          </p:cNvPr>
          <p:cNvSpPr>
            <a:spLocks noGrp="1"/>
          </p:cNvSpPr>
          <p:nvPr>
            <p:ph type="body" sz="quarter" idx="24" hasCustomPrompt="1"/>
          </p:nvPr>
        </p:nvSpPr>
        <p:spPr>
          <a:xfrm>
            <a:off x="288001" y="10080000"/>
            <a:ext cx="4680000" cy="416762"/>
          </a:xfrm>
        </p:spPr>
        <p:txBody>
          <a:bodyPr>
            <a:noAutofit/>
          </a:bodyPr>
          <a:lstStyle>
            <a:lvl1pPr>
              <a:defRPr sz="600">
                <a:solidFill>
                  <a:schemeClr val="tx1"/>
                </a:solidFill>
              </a:defRPr>
            </a:lvl1pPr>
          </a:lstStyle>
          <a:p>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Zur</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Prüfung</a:t>
            </a:r>
            <a:r>
              <a:rPr lang="en-GB" dirty="0">
                <a:solidFill>
                  <a:srgbClr val="1A1818"/>
                </a:solidFill>
                <a:effectLst/>
                <a:latin typeface="Open Sans Light" panose="020B0306030504020204" pitchFamily="34" charset="0"/>
              </a:rPr>
              <a:t> der </a:t>
            </a:r>
            <a:r>
              <a:rPr lang="en-GB" dirty="0" err="1">
                <a:solidFill>
                  <a:srgbClr val="1A1818"/>
                </a:solidFill>
                <a:effectLst/>
                <a:latin typeface="Open Sans Light" panose="020B0306030504020204" pitchFamily="34" charset="0"/>
              </a:rPr>
              <a:t>formalen</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Berufungsvoraussetzung</a:t>
            </a:r>
            <a:r>
              <a:rPr lang="en-GB" dirty="0">
                <a:solidFill>
                  <a:srgbClr val="1A1818"/>
                </a:solidFill>
                <a:effectLst/>
                <a:latin typeface="Open Sans Light" panose="020B0306030504020204" pitchFamily="34" charset="0"/>
              </a:rPr>
              <a:t> gem. §59 Abs. 1 Nr. 4 c </a:t>
            </a:r>
            <a:r>
              <a:rPr lang="en-GB" dirty="0" err="1">
                <a:solidFill>
                  <a:srgbClr val="1A1818"/>
                </a:solidFill>
                <a:effectLst/>
                <a:latin typeface="Open Sans Light" panose="020B0306030504020204" pitchFamily="34" charset="0"/>
              </a:rPr>
              <a:t>SächsHSG</a:t>
            </a:r>
            <a:r>
              <a:rPr lang="en-GB" dirty="0">
                <a:solidFill>
                  <a:srgbClr val="1A1818"/>
                </a:solidFill>
                <a:effectLst/>
                <a:latin typeface="Open Sans Light" panose="020B0306030504020204" pitchFamily="34" charset="0"/>
              </a:rPr>
              <a:t> bitten </a:t>
            </a:r>
            <a:r>
              <a:rPr lang="en-GB" dirty="0" err="1">
                <a:solidFill>
                  <a:srgbClr val="1A1818"/>
                </a:solidFill>
                <a:effectLst/>
                <a:latin typeface="Open Sans Light" panose="020B0306030504020204" pitchFamily="34" charset="0"/>
              </a:rPr>
              <a:t>wir</a:t>
            </a:r>
            <a:r>
              <a:rPr lang="en-GB" dirty="0">
                <a:solidFill>
                  <a:srgbClr val="1A1818"/>
                </a:solidFill>
                <a:effectLst/>
                <a:latin typeface="Open Sans Light" panose="020B0306030504020204" pitchFamily="34" charset="0"/>
              </a:rPr>
              <a:t> Sie, die </a:t>
            </a:r>
            <a:r>
              <a:rPr lang="en-GB" dirty="0" err="1">
                <a:solidFill>
                  <a:srgbClr val="1A1818"/>
                </a:solidFill>
                <a:effectLst/>
                <a:latin typeface="Open Sans Light" panose="020B0306030504020204" pitchFamily="34" charset="0"/>
              </a:rPr>
              <a:t>Angaben</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zu</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Ihrer</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Beruflichen</a:t>
            </a:r>
            <a:r>
              <a:rPr lang="en-GB" dirty="0">
                <a:solidFill>
                  <a:srgbClr val="1A1818"/>
                </a:solidFill>
                <a:effectLst/>
                <a:latin typeface="Open Sans Light" panose="020B0306030504020204" pitchFamily="34" charset="0"/>
              </a:rPr>
              <a:t> Praxis </a:t>
            </a:r>
            <a:r>
              <a:rPr lang="en-GB" dirty="0" err="1">
                <a:solidFill>
                  <a:srgbClr val="1A1818"/>
                </a:solidFill>
                <a:effectLst/>
                <a:latin typeface="Open Sans Light" panose="020B0306030504020204" pitchFamily="34" charset="0"/>
              </a:rPr>
              <a:t>mit</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dem</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jeweiligen</a:t>
            </a:r>
            <a:r>
              <a:rPr lang="en-GB" dirty="0">
                <a:solidFill>
                  <a:srgbClr val="1A1818"/>
                </a:solidFill>
                <a:effectLst/>
                <a:latin typeface="Open Sans Light" panose="020B0306030504020204" pitchFamily="34" charset="0"/>
              </a:rPr>
              <a:t> Start- und </a:t>
            </a:r>
            <a:r>
              <a:rPr lang="en-GB" dirty="0" err="1">
                <a:solidFill>
                  <a:srgbClr val="1A1818"/>
                </a:solidFill>
                <a:effectLst/>
                <a:latin typeface="Open Sans Light" panose="020B0306030504020204" pitchFamily="34" charset="0"/>
              </a:rPr>
              <a:t>Enddatum</a:t>
            </a:r>
            <a:r>
              <a:rPr lang="en-GB" dirty="0">
                <a:solidFill>
                  <a:srgbClr val="1A1818"/>
                </a:solidFill>
                <a:effectLst/>
                <a:latin typeface="Open Sans Light" panose="020B0306030504020204" pitchFamily="34" charset="0"/>
              </a:rPr>
              <a:t> der Stelle (</a:t>
            </a:r>
            <a:r>
              <a:rPr lang="en-GB" dirty="0" err="1">
                <a:solidFill>
                  <a:srgbClr val="1A1818"/>
                </a:solidFill>
                <a:effectLst/>
                <a:latin typeface="Open Sans Light" panose="020B0306030504020204" pitchFamily="34" charset="0"/>
              </a:rPr>
              <a:t>wenn</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möglich</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taggenau</a:t>
            </a:r>
            <a:r>
              <a:rPr lang="en-GB" dirty="0">
                <a:solidFill>
                  <a:srgbClr val="1A1818"/>
                </a:solidFill>
                <a:effectLst/>
                <a:latin typeface="Open Sans Light" panose="020B0306030504020204" pitchFamily="34" charset="0"/>
              </a:rPr>
              <a:t>) und </a:t>
            </a:r>
            <a:r>
              <a:rPr lang="en-GB" dirty="0" err="1">
                <a:solidFill>
                  <a:srgbClr val="1A1818"/>
                </a:solidFill>
                <a:effectLst/>
                <a:latin typeface="Open Sans Light" panose="020B0306030504020204" pitchFamily="34" charset="0"/>
              </a:rPr>
              <a:t>unter</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Nennung</a:t>
            </a:r>
            <a:r>
              <a:rPr lang="en-GB" dirty="0">
                <a:solidFill>
                  <a:srgbClr val="1A1818"/>
                </a:solidFill>
                <a:effectLst/>
                <a:latin typeface="Open Sans Light" panose="020B0306030504020204" pitchFamily="34" charset="0"/>
              </a:rPr>
              <a:t> des </a:t>
            </a:r>
            <a:r>
              <a:rPr lang="en-GB" dirty="0" err="1">
                <a:solidFill>
                  <a:srgbClr val="1A1818"/>
                </a:solidFill>
                <a:effectLst/>
                <a:latin typeface="Open Sans Light" panose="020B0306030504020204" pitchFamily="34" charset="0"/>
              </a:rPr>
              <a:t>Umfangs</a:t>
            </a:r>
            <a:r>
              <a:rPr lang="en-GB" dirty="0">
                <a:solidFill>
                  <a:srgbClr val="1A1818"/>
                </a:solidFill>
                <a:effectLst/>
                <a:latin typeface="Open Sans Light" panose="020B0306030504020204" pitchFamily="34" charset="0"/>
              </a:rPr>
              <a:t> der </a:t>
            </a:r>
            <a:r>
              <a:rPr lang="en-GB" dirty="0" err="1">
                <a:solidFill>
                  <a:srgbClr val="1A1818"/>
                </a:solidFill>
                <a:effectLst/>
                <a:latin typeface="Open Sans Light" panose="020B0306030504020204" pitchFamily="34" charset="0"/>
              </a:rPr>
              <a:t>regelmäßigen</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Arbeitszeit</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Angabe</a:t>
            </a:r>
            <a:r>
              <a:rPr lang="en-GB" dirty="0">
                <a:solidFill>
                  <a:srgbClr val="1A1818"/>
                </a:solidFill>
                <a:effectLst/>
                <a:latin typeface="Open Sans Light" panose="020B0306030504020204" pitchFamily="34" charset="0"/>
              </a:rPr>
              <a:t> in %)  </a:t>
            </a:r>
            <a:r>
              <a:rPr lang="en-GB" dirty="0" err="1">
                <a:solidFill>
                  <a:srgbClr val="1A1818"/>
                </a:solidFill>
                <a:effectLst/>
                <a:latin typeface="Open Sans Light" panose="020B0306030504020204" pitchFamily="34" charset="0"/>
              </a:rPr>
              <a:t>vorzunehmen</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siehe</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Seite</a:t>
            </a:r>
            <a:r>
              <a:rPr lang="en-GB" dirty="0">
                <a:solidFill>
                  <a:srgbClr val="1A1818"/>
                </a:solidFill>
                <a:effectLst/>
                <a:latin typeface="Open Sans Light" panose="020B0306030504020204" pitchFamily="34" charset="0"/>
              </a:rPr>
              <a:t> 3 des HTWD </a:t>
            </a:r>
            <a:r>
              <a:rPr lang="en-GB" dirty="0" err="1">
                <a:solidFill>
                  <a:srgbClr val="1A1818"/>
                </a:solidFill>
                <a:effectLst/>
                <a:latin typeface="Open Sans Light" panose="020B0306030504020204" pitchFamily="34" charset="0"/>
              </a:rPr>
              <a:t>Bewerbungsbogens</a:t>
            </a:r>
            <a:r>
              <a:rPr lang="en-GB" dirty="0">
                <a:solidFill>
                  <a:srgbClr val="1A1818"/>
                </a:solidFill>
                <a:effectLst/>
                <a:latin typeface="Open Sans Light" panose="020B0306030504020204" pitchFamily="34" charset="0"/>
              </a:rPr>
              <a:t>)</a:t>
            </a:r>
          </a:p>
        </p:txBody>
      </p:sp>
    </p:spTree>
    <p:extLst>
      <p:ext uri="{BB962C8B-B14F-4D97-AF65-F5344CB8AC3E}">
        <p14:creationId xmlns:p14="http://schemas.microsoft.com/office/powerpoint/2010/main" val="4164443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_klein_2">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DA384648-33B6-E38C-BF14-9BE3B64C94BF}"/>
              </a:ext>
            </a:extLst>
          </p:cNvPr>
          <p:cNvSpPr/>
          <p:nvPr userDrawn="1"/>
        </p:nvSpPr>
        <p:spPr>
          <a:xfrm rot="16200000">
            <a:off x="4089600" y="-480011"/>
            <a:ext cx="1560463" cy="5380915"/>
          </a:xfrm>
          <a:custGeom>
            <a:avLst/>
            <a:gdLst>
              <a:gd name="connsiteX0" fmla="*/ 1560463 w 1560463"/>
              <a:gd name="connsiteY0" fmla="*/ 1560463 h 5380915"/>
              <a:gd name="connsiteX1" fmla="*/ 1560463 w 1560463"/>
              <a:gd name="connsiteY1" fmla="*/ 5380915 h 5380915"/>
              <a:gd name="connsiteX2" fmla="*/ 0 w 1560463"/>
              <a:gd name="connsiteY2" fmla="*/ 5380915 h 5380915"/>
              <a:gd name="connsiteX3" fmla="*/ 0 w 1560463"/>
              <a:gd name="connsiteY3" fmla="*/ 0 h 5380915"/>
            </a:gdLst>
            <a:ahLst/>
            <a:cxnLst>
              <a:cxn ang="0">
                <a:pos x="connsiteX0" y="connsiteY0"/>
              </a:cxn>
              <a:cxn ang="0">
                <a:pos x="connsiteX1" y="connsiteY1"/>
              </a:cxn>
              <a:cxn ang="0">
                <a:pos x="connsiteX2" y="connsiteY2"/>
              </a:cxn>
              <a:cxn ang="0">
                <a:pos x="connsiteX3" y="connsiteY3"/>
              </a:cxn>
            </a:cxnLst>
            <a:rect l="l" t="t" r="r" b="b"/>
            <a:pathLst>
              <a:path w="1560463" h="5380915">
                <a:moveTo>
                  <a:pt x="1560463" y="1560463"/>
                </a:moveTo>
                <a:lnTo>
                  <a:pt x="1560463" y="5380915"/>
                </a:lnTo>
                <a:lnTo>
                  <a:pt x="0" y="538091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2" name="Title 1">
            <a:extLst>
              <a:ext uri="{FF2B5EF4-FFF2-40B4-BE49-F238E27FC236}">
                <a16:creationId xmlns:a16="http://schemas.microsoft.com/office/drawing/2014/main" id="{5D0D3F56-330C-A2A7-0577-0E9F7DFBCFFB}"/>
              </a:ext>
            </a:extLst>
          </p:cNvPr>
          <p:cNvSpPr>
            <a:spLocks noGrp="1"/>
          </p:cNvSpPr>
          <p:nvPr>
            <p:ph type="title"/>
          </p:nvPr>
        </p:nvSpPr>
        <p:spPr>
          <a:xfrm>
            <a:off x="3492000" y="1579861"/>
            <a:ext cx="3780000" cy="1273629"/>
          </a:xfrm>
        </p:spPr>
        <p:txBody>
          <a:bodyPr>
            <a:noAutofit/>
          </a:bodyPr>
          <a:lstStyle>
            <a:lvl1pPr algn="r">
              <a:defRPr>
                <a:solidFill>
                  <a:schemeClr val="bg1"/>
                </a:solidFill>
              </a:defRPr>
            </a:lvl1pPr>
          </a:lstStyle>
          <a:p>
            <a:r>
              <a:rPr lang="en-GB" dirty="0"/>
              <a:t>Click to edit Master title style</a:t>
            </a:r>
            <a:endParaRPr lang="de-DE" dirty="0"/>
          </a:p>
        </p:txBody>
      </p:sp>
      <p:sp>
        <p:nvSpPr>
          <p:cNvPr id="4" name="Text Placeholder 3">
            <a:extLst>
              <a:ext uri="{FF2B5EF4-FFF2-40B4-BE49-F238E27FC236}">
                <a16:creationId xmlns:a16="http://schemas.microsoft.com/office/drawing/2014/main" id="{F4A0D974-2033-0792-0C63-8EB9DFED8440}"/>
              </a:ext>
            </a:extLst>
          </p:cNvPr>
          <p:cNvSpPr>
            <a:spLocks noGrp="1"/>
          </p:cNvSpPr>
          <p:nvPr>
            <p:ph type="body" sz="quarter" idx="10"/>
          </p:nvPr>
        </p:nvSpPr>
        <p:spPr>
          <a:xfrm>
            <a:off x="288001" y="3171831"/>
            <a:ext cx="4680000" cy="6692168"/>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ext Placeholder 7">
            <a:extLst>
              <a:ext uri="{FF2B5EF4-FFF2-40B4-BE49-F238E27FC236}">
                <a16:creationId xmlns:a16="http://schemas.microsoft.com/office/drawing/2014/main" id="{62CB4EB4-61DD-E364-8369-D551C587FD2A}"/>
              </a:ext>
            </a:extLst>
          </p:cNvPr>
          <p:cNvSpPr>
            <a:spLocks noGrp="1"/>
          </p:cNvSpPr>
          <p:nvPr>
            <p:ph type="body" sz="quarter" idx="11"/>
          </p:nvPr>
        </p:nvSpPr>
        <p:spPr>
          <a:xfrm>
            <a:off x="5184000" y="3171831"/>
            <a:ext cx="2088000" cy="1183722"/>
          </a:xfrm>
        </p:spPr>
        <p:txBody>
          <a:bodyPr>
            <a:sp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e-DE" dirty="0"/>
          </a:p>
        </p:txBody>
      </p:sp>
      <p:pic>
        <p:nvPicPr>
          <p:cNvPr id="10" name="Picture 9">
            <a:extLst>
              <a:ext uri="{FF2B5EF4-FFF2-40B4-BE49-F238E27FC236}">
                <a16:creationId xmlns:a16="http://schemas.microsoft.com/office/drawing/2014/main" id="{E02E67EC-B2B0-AAE7-624F-2EC2E35C8D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8904" y="0"/>
            <a:ext cx="2010771" cy="1413111"/>
          </a:xfrm>
          <a:prstGeom prst="rect">
            <a:avLst/>
          </a:prstGeom>
        </p:spPr>
      </p:pic>
      <p:sp>
        <p:nvSpPr>
          <p:cNvPr id="20" name="Picture Placeholder 19">
            <a:extLst>
              <a:ext uri="{FF2B5EF4-FFF2-40B4-BE49-F238E27FC236}">
                <a16:creationId xmlns:a16="http://schemas.microsoft.com/office/drawing/2014/main" id="{8B8296FC-CE13-06BC-3849-6153CCEC5ADB}"/>
              </a:ext>
            </a:extLst>
          </p:cNvPr>
          <p:cNvSpPr>
            <a:spLocks noGrp="1"/>
          </p:cNvSpPr>
          <p:nvPr>
            <p:ph type="pic" sz="quarter" idx="12"/>
          </p:nvPr>
        </p:nvSpPr>
        <p:spPr>
          <a:xfrm>
            <a:off x="5184001" y="6192314"/>
            <a:ext cx="364904" cy="364904"/>
          </a:xfrm>
        </p:spPr>
        <p:txBody>
          <a:bodyPr>
            <a:noAutofit/>
          </a:bodyPr>
          <a:lstStyle>
            <a:lvl1pPr>
              <a:defRPr sz="600"/>
            </a:lvl1pPr>
          </a:lstStyle>
          <a:p>
            <a:endParaRPr lang="de-DE" dirty="0"/>
          </a:p>
        </p:txBody>
      </p:sp>
      <p:sp>
        <p:nvSpPr>
          <p:cNvPr id="30" name="Picture Placeholder 19">
            <a:extLst>
              <a:ext uri="{FF2B5EF4-FFF2-40B4-BE49-F238E27FC236}">
                <a16:creationId xmlns:a16="http://schemas.microsoft.com/office/drawing/2014/main" id="{7E15D3EF-CFE8-CBA7-E2BE-AFA81EE5AC85}"/>
              </a:ext>
            </a:extLst>
          </p:cNvPr>
          <p:cNvSpPr>
            <a:spLocks noGrp="1"/>
          </p:cNvSpPr>
          <p:nvPr>
            <p:ph type="pic" sz="quarter" idx="19"/>
          </p:nvPr>
        </p:nvSpPr>
        <p:spPr>
          <a:xfrm>
            <a:off x="5614775" y="6192314"/>
            <a:ext cx="364904" cy="364904"/>
          </a:xfrm>
        </p:spPr>
        <p:txBody>
          <a:bodyPr>
            <a:noAutofit/>
          </a:bodyPr>
          <a:lstStyle>
            <a:lvl1pPr>
              <a:defRPr sz="600"/>
            </a:lvl1pPr>
          </a:lstStyle>
          <a:p>
            <a:endParaRPr lang="de-DE" dirty="0"/>
          </a:p>
        </p:txBody>
      </p:sp>
      <p:sp>
        <p:nvSpPr>
          <p:cNvPr id="31" name="Picture Placeholder 19">
            <a:extLst>
              <a:ext uri="{FF2B5EF4-FFF2-40B4-BE49-F238E27FC236}">
                <a16:creationId xmlns:a16="http://schemas.microsoft.com/office/drawing/2014/main" id="{69686942-55FB-AF53-AFC1-4C5BC9B7F7F9}"/>
              </a:ext>
            </a:extLst>
          </p:cNvPr>
          <p:cNvSpPr>
            <a:spLocks noGrp="1"/>
          </p:cNvSpPr>
          <p:nvPr>
            <p:ph type="pic" sz="quarter" idx="20"/>
          </p:nvPr>
        </p:nvSpPr>
        <p:spPr>
          <a:xfrm>
            <a:off x="6045549" y="6192314"/>
            <a:ext cx="364904" cy="364904"/>
          </a:xfrm>
        </p:spPr>
        <p:txBody>
          <a:bodyPr>
            <a:noAutofit/>
          </a:bodyPr>
          <a:lstStyle>
            <a:lvl1pPr>
              <a:defRPr sz="600"/>
            </a:lvl1pPr>
          </a:lstStyle>
          <a:p>
            <a:endParaRPr lang="de-DE" dirty="0"/>
          </a:p>
        </p:txBody>
      </p:sp>
      <p:sp>
        <p:nvSpPr>
          <p:cNvPr id="32" name="Picture Placeholder 19">
            <a:extLst>
              <a:ext uri="{FF2B5EF4-FFF2-40B4-BE49-F238E27FC236}">
                <a16:creationId xmlns:a16="http://schemas.microsoft.com/office/drawing/2014/main" id="{3E52DD77-49FD-82A7-4149-0AE6BE2C2B35}"/>
              </a:ext>
            </a:extLst>
          </p:cNvPr>
          <p:cNvSpPr>
            <a:spLocks noGrp="1"/>
          </p:cNvSpPr>
          <p:nvPr>
            <p:ph type="pic" sz="quarter" idx="21"/>
          </p:nvPr>
        </p:nvSpPr>
        <p:spPr>
          <a:xfrm>
            <a:off x="6476323" y="6192314"/>
            <a:ext cx="364904" cy="364904"/>
          </a:xfrm>
        </p:spPr>
        <p:txBody>
          <a:bodyPr>
            <a:noAutofit/>
          </a:bodyPr>
          <a:lstStyle>
            <a:lvl1pPr>
              <a:defRPr sz="600"/>
            </a:lvl1pPr>
          </a:lstStyle>
          <a:p>
            <a:endParaRPr lang="de-DE" dirty="0"/>
          </a:p>
        </p:txBody>
      </p:sp>
      <p:sp>
        <p:nvSpPr>
          <p:cNvPr id="33" name="Picture Placeholder 19">
            <a:extLst>
              <a:ext uri="{FF2B5EF4-FFF2-40B4-BE49-F238E27FC236}">
                <a16:creationId xmlns:a16="http://schemas.microsoft.com/office/drawing/2014/main" id="{A2AFE01E-F3E6-2140-B8E1-C5042F1890DC}"/>
              </a:ext>
            </a:extLst>
          </p:cNvPr>
          <p:cNvSpPr>
            <a:spLocks noGrp="1"/>
          </p:cNvSpPr>
          <p:nvPr>
            <p:ph type="pic" sz="quarter" idx="22"/>
          </p:nvPr>
        </p:nvSpPr>
        <p:spPr>
          <a:xfrm>
            <a:off x="6907096" y="6192314"/>
            <a:ext cx="364904" cy="364904"/>
          </a:xfrm>
        </p:spPr>
        <p:txBody>
          <a:bodyPr>
            <a:noAutofit/>
          </a:bodyPr>
          <a:lstStyle>
            <a:lvl1pPr>
              <a:defRPr sz="600"/>
            </a:lvl1pPr>
          </a:lstStyle>
          <a:p>
            <a:endParaRPr lang="de-DE" dirty="0"/>
          </a:p>
        </p:txBody>
      </p:sp>
      <p:sp>
        <p:nvSpPr>
          <p:cNvPr id="38" name="Freeform 37">
            <a:extLst>
              <a:ext uri="{FF2B5EF4-FFF2-40B4-BE49-F238E27FC236}">
                <a16:creationId xmlns:a16="http://schemas.microsoft.com/office/drawing/2014/main" id="{582FD396-99D6-1ABA-C5A2-7FE7A77D7F84}"/>
              </a:ext>
            </a:extLst>
          </p:cNvPr>
          <p:cNvSpPr/>
          <p:nvPr userDrawn="1"/>
        </p:nvSpPr>
        <p:spPr>
          <a:xfrm rot="10800000" flipH="1">
            <a:off x="0" y="0"/>
            <a:ext cx="5553538" cy="2525820"/>
          </a:xfrm>
          <a:custGeom>
            <a:avLst/>
            <a:gdLst>
              <a:gd name="connsiteX0" fmla="*/ 0 w 5553538"/>
              <a:gd name="connsiteY0" fmla="*/ 2525820 h 2525820"/>
              <a:gd name="connsiteX1" fmla="*/ 5553538 w 5553538"/>
              <a:gd name="connsiteY1" fmla="*/ 2525820 h 2525820"/>
              <a:gd name="connsiteX2" fmla="*/ 3027718 w 5553538"/>
              <a:gd name="connsiteY2" fmla="*/ 0 h 2525820"/>
              <a:gd name="connsiteX3" fmla="*/ 0 w 5553538"/>
              <a:gd name="connsiteY3" fmla="*/ 0 h 2525820"/>
            </a:gdLst>
            <a:ahLst/>
            <a:cxnLst>
              <a:cxn ang="0">
                <a:pos x="connsiteX0" y="connsiteY0"/>
              </a:cxn>
              <a:cxn ang="0">
                <a:pos x="connsiteX1" y="connsiteY1"/>
              </a:cxn>
              <a:cxn ang="0">
                <a:pos x="connsiteX2" y="connsiteY2"/>
              </a:cxn>
              <a:cxn ang="0">
                <a:pos x="connsiteX3" y="connsiteY3"/>
              </a:cxn>
            </a:cxnLst>
            <a:rect l="l" t="t" r="r" b="b"/>
            <a:pathLst>
              <a:path w="5553538" h="2525820">
                <a:moveTo>
                  <a:pt x="0" y="2525820"/>
                </a:moveTo>
                <a:lnTo>
                  <a:pt x="5553538" y="2525820"/>
                </a:lnTo>
                <a:lnTo>
                  <a:pt x="3027718" y="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47" name="Text Placeholder 3">
            <a:extLst>
              <a:ext uri="{FF2B5EF4-FFF2-40B4-BE49-F238E27FC236}">
                <a16:creationId xmlns:a16="http://schemas.microsoft.com/office/drawing/2014/main" id="{DF977C6C-12E9-6F0B-3C67-9329F1F4F592}"/>
              </a:ext>
            </a:extLst>
          </p:cNvPr>
          <p:cNvSpPr>
            <a:spLocks noGrp="1"/>
          </p:cNvSpPr>
          <p:nvPr>
            <p:ph type="body" sz="quarter" idx="24" hasCustomPrompt="1"/>
          </p:nvPr>
        </p:nvSpPr>
        <p:spPr>
          <a:xfrm>
            <a:off x="288001" y="10080000"/>
            <a:ext cx="4680000" cy="416762"/>
          </a:xfrm>
        </p:spPr>
        <p:txBody>
          <a:bodyPr>
            <a:noAutofit/>
          </a:bodyPr>
          <a:lstStyle>
            <a:lvl1pPr>
              <a:defRPr sz="600">
                <a:solidFill>
                  <a:schemeClr val="tx1"/>
                </a:solidFill>
              </a:defRPr>
            </a:lvl1pPr>
          </a:lstStyle>
          <a:p>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Zur</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Prüfung</a:t>
            </a:r>
            <a:r>
              <a:rPr lang="en-GB" dirty="0">
                <a:solidFill>
                  <a:srgbClr val="1A1818"/>
                </a:solidFill>
                <a:effectLst/>
                <a:latin typeface="Open Sans Light" panose="020B0306030504020204" pitchFamily="34" charset="0"/>
              </a:rPr>
              <a:t> der </a:t>
            </a:r>
            <a:r>
              <a:rPr lang="en-GB" dirty="0" err="1">
                <a:solidFill>
                  <a:srgbClr val="1A1818"/>
                </a:solidFill>
                <a:effectLst/>
                <a:latin typeface="Open Sans Light" panose="020B0306030504020204" pitchFamily="34" charset="0"/>
              </a:rPr>
              <a:t>formalen</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Berufungsvoraussetzung</a:t>
            </a:r>
            <a:r>
              <a:rPr lang="en-GB" dirty="0">
                <a:solidFill>
                  <a:srgbClr val="1A1818"/>
                </a:solidFill>
                <a:effectLst/>
                <a:latin typeface="Open Sans Light" panose="020B0306030504020204" pitchFamily="34" charset="0"/>
              </a:rPr>
              <a:t> gem. §59 Abs. 1 Nr. 4 c </a:t>
            </a:r>
            <a:r>
              <a:rPr lang="en-GB" dirty="0" err="1">
                <a:solidFill>
                  <a:srgbClr val="1A1818"/>
                </a:solidFill>
                <a:effectLst/>
                <a:latin typeface="Open Sans Light" panose="020B0306030504020204" pitchFamily="34" charset="0"/>
              </a:rPr>
              <a:t>SächsHSG</a:t>
            </a:r>
            <a:r>
              <a:rPr lang="en-GB" dirty="0">
                <a:solidFill>
                  <a:srgbClr val="1A1818"/>
                </a:solidFill>
                <a:effectLst/>
                <a:latin typeface="Open Sans Light" panose="020B0306030504020204" pitchFamily="34" charset="0"/>
              </a:rPr>
              <a:t> bitten </a:t>
            </a:r>
            <a:r>
              <a:rPr lang="en-GB" dirty="0" err="1">
                <a:solidFill>
                  <a:srgbClr val="1A1818"/>
                </a:solidFill>
                <a:effectLst/>
                <a:latin typeface="Open Sans Light" panose="020B0306030504020204" pitchFamily="34" charset="0"/>
              </a:rPr>
              <a:t>wir</a:t>
            </a:r>
            <a:r>
              <a:rPr lang="en-GB" dirty="0">
                <a:solidFill>
                  <a:srgbClr val="1A1818"/>
                </a:solidFill>
                <a:effectLst/>
                <a:latin typeface="Open Sans Light" panose="020B0306030504020204" pitchFamily="34" charset="0"/>
              </a:rPr>
              <a:t> Sie, die </a:t>
            </a:r>
            <a:r>
              <a:rPr lang="en-GB" dirty="0" err="1">
                <a:solidFill>
                  <a:srgbClr val="1A1818"/>
                </a:solidFill>
                <a:effectLst/>
                <a:latin typeface="Open Sans Light" panose="020B0306030504020204" pitchFamily="34" charset="0"/>
              </a:rPr>
              <a:t>Angaben</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zu</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Ihrer</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Beruflichen</a:t>
            </a:r>
            <a:r>
              <a:rPr lang="en-GB" dirty="0">
                <a:solidFill>
                  <a:srgbClr val="1A1818"/>
                </a:solidFill>
                <a:effectLst/>
                <a:latin typeface="Open Sans Light" panose="020B0306030504020204" pitchFamily="34" charset="0"/>
              </a:rPr>
              <a:t> Praxis </a:t>
            </a:r>
            <a:r>
              <a:rPr lang="en-GB" dirty="0" err="1">
                <a:solidFill>
                  <a:srgbClr val="1A1818"/>
                </a:solidFill>
                <a:effectLst/>
                <a:latin typeface="Open Sans Light" panose="020B0306030504020204" pitchFamily="34" charset="0"/>
              </a:rPr>
              <a:t>mit</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dem</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jeweiligen</a:t>
            </a:r>
            <a:r>
              <a:rPr lang="en-GB" dirty="0">
                <a:solidFill>
                  <a:srgbClr val="1A1818"/>
                </a:solidFill>
                <a:effectLst/>
                <a:latin typeface="Open Sans Light" panose="020B0306030504020204" pitchFamily="34" charset="0"/>
              </a:rPr>
              <a:t> Start- und </a:t>
            </a:r>
            <a:r>
              <a:rPr lang="en-GB" dirty="0" err="1">
                <a:solidFill>
                  <a:srgbClr val="1A1818"/>
                </a:solidFill>
                <a:effectLst/>
                <a:latin typeface="Open Sans Light" panose="020B0306030504020204" pitchFamily="34" charset="0"/>
              </a:rPr>
              <a:t>Enddatum</a:t>
            </a:r>
            <a:r>
              <a:rPr lang="en-GB" dirty="0">
                <a:solidFill>
                  <a:srgbClr val="1A1818"/>
                </a:solidFill>
                <a:effectLst/>
                <a:latin typeface="Open Sans Light" panose="020B0306030504020204" pitchFamily="34" charset="0"/>
              </a:rPr>
              <a:t> der Stelle (</a:t>
            </a:r>
            <a:r>
              <a:rPr lang="en-GB" dirty="0" err="1">
                <a:solidFill>
                  <a:srgbClr val="1A1818"/>
                </a:solidFill>
                <a:effectLst/>
                <a:latin typeface="Open Sans Light" panose="020B0306030504020204" pitchFamily="34" charset="0"/>
              </a:rPr>
              <a:t>wenn</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möglich</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taggenau</a:t>
            </a:r>
            <a:r>
              <a:rPr lang="en-GB" dirty="0">
                <a:solidFill>
                  <a:srgbClr val="1A1818"/>
                </a:solidFill>
                <a:effectLst/>
                <a:latin typeface="Open Sans Light" panose="020B0306030504020204" pitchFamily="34" charset="0"/>
              </a:rPr>
              <a:t>) und </a:t>
            </a:r>
            <a:r>
              <a:rPr lang="en-GB" dirty="0" err="1">
                <a:solidFill>
                  <a:srgbClr val="1A1818"/>
                </a:solidFill>
                <a:effectLst/>
                <a:latin typeface="Open Sans Light" panose="020B0306030504020204" pitchFamily="34" charset="0"/>
              </a:rPr>
              <a:t>unter</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Nennung</a:t>
            </a:r>
            <a:r>
              <a:rPr lang="en-GB" dirty="0">
                <a:solidFill>
                  <a:srgbClr val="1A1818"/>
                </a:solidFill>
                <a:effectLst/>
                <a:latin typeface="Open Sans Light" panose="020B0306030504020204" pitchFamily="34" charset="0"/>
              </a:rPr>
              <a:t> des </a:t>
            </a:r>
            <a:r>
              <a:rPr lang="en-GB" dirty="0" err="1">
                <a:solidFill>
                  <a:srgbClr val="1A1818"/>
                </a:solidFill>
                <a:effectLst/>
                <a:latin typeface="Open Sans Light" panose="020B0306030504020204" pitchFamily="34" charset="0"/>
              </a:rPr>
              <a:t>Umfangs</a:t>
            </a:r>
            <a:r>
              <a:rPr lang="en-GB" dirty="0">
                <a:solidFill>
                  <a:srgbClr val="1A1818"/>
                </a:solidFill>
                <a:effectLst/>
                <a:latin typeface="Open Sans Light" panose="020B0306030504020204" pitchFamily="34" charset="0"/>
              </a:rPr>
              <a:t> der </a:t>
            </a:r>
            <a:r>
              <a:rPr lang="en-GB" dirty="0" err="1">
                <a:solidFill>
                  <a:srgbClr val="1A1818"/>
                </a:solidFill>
                <a:effectLst/>
                <a:latin typeface="Open Sans Light" panose="020B0306030504020204" pitchFamily="34" charset="0"/>
              </a:rPr>
              <a:t>regelmäßigen</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Arbeitszeit</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Angabe</a:t>
            </a:r>
            <a:r>
              <a:rPr lang="en-GB" dirty="0">
                <a:solidFill>
                  <a:srgbClr val="1A1818"/>
                </a:solidFill>
                <a:effectLst/>
                <a:latin typeface="Open Sans Light" panose="020B0306030504020204" pitchFamily="34" charset="0"/>
              </a:rPr>
              <a:t> in %)  </a:t>
            </a:r>
            <a:r>
              <a:rPr lang="en-GB" dirty="0" err="1">
                <a:solidFill>
                  <a:srgbClr val="1A1818"/>
                </a:solidFill>
                <a:effectLst/>
                <a:latin typeface="Open Sans Light" panose="020B0306030504020204" pitchFamily="34" charset="0"/>
              </a:rPr>
              <a:t>vorzunehmen</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siehe</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Seite</a:t>
            </a:r>
            <a:r>
              <a:rPr lang="en-GB" dirty="0">
                <a:solidFill>
                  <a:srgbClr val="1A1818"/>
                </a:solidFill>
                <a:effectLst/>
                <a:latin typeface="Open Sans Light" panose="020B0306030504020204" pitchFamily="34" charset="0"/>
              </a:rPr>
              <a:t> 3 des HTWD </a:t>
            </a:r>
            <a:r>
              <a:rPr lang="en-GB" dirty="0" err="1">
                <a:solidFill>
                  <a:srgbClr val="1A1818"/>
                </a:solidFill>
                <a:effectLst/>
                <a:latin typeface="Open Sans Light" panose="020B0306030504020204" pitchFamily="34" charset="0"/>
              </a:rPr>
              <a:t>Bewerbungsbogens</a:t>
            </a:r>
            <a:r>
              <a:rPr lang="en-GB" dirty="0">
                <a:solidFill>
                  <a:srgbClr val="1A1818"/>
                </a:solidFill>
                <a:effectLst/>
                <a:latin typeface="Open Sans Light" panose="020B0306030504020204" pitchFamily="34" charset="0"/>
              </a:rPr>
              <a:t>)</a:t>
            </a:r>
          </a:p>
        </p:txBody>
      </p:sp>
      <p:sp>
        <p:nvSpPr>
          <p:cNvPr id="6" name="Text Placeholder 42">
            <a:extLst>
              <a:ext uri="{FF2B5EF4-FFF2-40B4-BE49-F238E27FC236}">
                <a16:creationId xmlns:a16="http://schemas.microsoft.com/office/drawing/2014/main" id="{58C48DB0-D48A-5AA8-E468-2BE9B8BFB2AA}"/>
              </a:ext>
            </a:extLst>
          </p:cNvPr>
          <p:cNvSpPr>
            <a:spLocks noGrp="1"/>
          </p:cNvSpPr>
          <p:nvPr>
            <p:ph type="body" sz="quarter" idx="23" hasCustomPrompt="1"/>
          </p:nvPr>
        </p:nvSpPr>
        <p:spPr>
          <a:xfrm>
            <a:off x="288000" y="2835960"/>
            <a:ext cx="1890712" cy="176400"/>
          </a:xfrm>
        </p:spPr>
        <p:txBody>
          <a:bodyPr anchor="b" anchorCtr="0">
            <a:noAutofit/>
          </a:bodyPr>
          <a:lstStyle>
            <a:lvl1pPr>
              <a:defRPr sz="600" b="1"/>
            </a:lvl1pPr>
          </a:lstStyle>
          <a:p>
            <a:pPr lvl="0"/>
            <a:r>
              <a:rPr lang="en-GB" dirty="0"/>
              <a:t>TT. Monat JJJJ</a:t>
            </a:r>
            <a:endParaRPr lang="de-DE" dirty="0"/>
          </a:p>
        </p:txBody>
      </p:sp>
    </p:spTree>
    <p:extLst>
      <p:ext uri="{BB962C8B-B14F-4D97-AF65-F5344CB8AC3E}">
        <p14:creationId xmlns:p14="http://schemas.microsoft.com/office/powerpoint/2010/main" val="1406565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lgeseite">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1433712B-DB32-40E1-31F9-10DA21CF09E2}"/>
              </a:ext>
            </a:extLst>
          </p:cNvPr>
          <p:cNvSpPr>
            <a:spLocks noGrp="1"/>
          </p:cNvSpPr>
          <p:nvPr>
            <p:ph type="body" sz="quarter" idx="10"/>
          </p:nvPr>
        </p:nvSpPr>
        <p:spPr>
          <a:xfrm>
            <a:off x="288001" y="1439999"/>
            <a:ext cx="4680000" cy="84240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3">
            <a:extLst>
              <a:ext uri="{FF2B5EF4-FFF2-40B4-BE49-F238E27FC236}">
                <a16:creationId xmlns:a16="http://schemas.microsoft.com/office/drawing/2014/main" id="{441D1620-9C96-E44E-A6CB-72C4ED8C4C04}"/>
              </a:ext>
            </a:extLst>
          </p:cNvPr>
          <p:cNvSpPr>
            <a:spLocks noGrp="1"/>
          </p:cNvSpPr>
          <p:nvPr>
            <p:ph type="body" sz="quarter" idx="24" hasCustomPrompt="1"/>
          </p:nvPr>
        </p:nvSpPr>
        <p:spPr>
          <a:xfrm>
            <a:off x="288001" y="10080000"/>
            <a:ext cx="4680000" cy="416762"/>
          </a:xfrm>
        </p:spPr>
        <p:txBody>
          <a:bodyPr>
            <a:noAutofit/>
          </a:bodyPr>
          <a:lstStyle>
            <a:lvl1pPr>
              <a:defRPr sz="600">
                <a:solidFill>
                  <a:schemeClr val="tx1"/>
                </a:solidFill>
              </a:defRPr>
            </a:lvl1pPr>
          </a:lstStyle>
          <a:p>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Zur</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Prüfung</a:t>
            </a:r>
            <a:r>
              <a:rPr lang="en-GB" dirty="0">
                <a:solidFill>
                  <a:srgbClr val="1A1818"/>
                </a:solidFill>
                <a:effectLst/>
                <a:latin typeface="Open Sans Light" panose="020B0306030504020204" pitchFamily="34" charset="0"/>
              </a:rPr>
              <a:t> der </a:t>
            </a:r>
            <a:r>
              <a:rPr lang="en-GB" dirty="0" err="1">
                <a:solidFill>
                  <a:srgbClr val="1A1818"/>
                </a:solidFill>
                <a:effectLst/>
                <a:latin typeface="Open Sans Light" panose="020B0306030504020204" pitchFamily="34" charset="0"/>
              </a:rPr>
              <a:t>formalen</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Berufungsvoraussetzung</a:t>
            </a:r>
            <a:r>
              <a:rPr lang="en-GB" dirty="0">
                <a:solidFill>
                  <a:srgbClr val="1A1818"/>
                </a:solidFill>
                <a:effectLst/>
                <a:latin typeface="Open Sans Light" panose="020B0306030504020204" pitchFamily="34" charset="0"/>
              </a:rPr>
              <a:t> gem. §59 Abs. 1 Nr. 4 c </a:t>
            </a:r>
            <a:r>
              <a:rPr lang="en-GB" dirty="0" err="1">
                <a:solidFill>
                  <a:srgbClr val="1A1818"/>
                </a:solidFill>
                <a:effectLst/>
                <a:latin typeface="Open Sans Light" panose="020B0306030504020204" pitchFamily="34" charset="0"/>
              </a:rPr>
              <a:t>SächsHSG</a:t>
            </a:r>
            <a:r>
              <a:rPr lang="en-GB" dirty="0">
                <a:solidFill>
                  <a:srgbClr val="1A1818"/>
                </a:solidFill>
                <a:effectLst/>
                <a:latin typeface="Open Sans Light" panose="020B0306030504020204" pitchFamily="34" charset="0"/>
              </a:rPr>
              <a:t> bitten </a:t>
            </a:r>
            <a:r>
              <a:rPr lang="en-GB" dirty="0" err="1">
                <a:solidFill>
                  <a:srgbClr val="1A1818"/>
                </a:solidFill>
                <a:effectLst/>
                <a:latin typeface="Open Sans Light" panose="020B0306030504020204" pitchFamily="34" charset="0"/>
              </a:rPr>
              <a:t>wir</a:t>
            </a:r>
            <a:r>
              <a:rPr lang="en-GB" dirty="0">
                <a:solidFill>
                  <a:srgbClr val="1A1818"/>
                </a:solidFill>
                <a:effectLst/>
                <a:latin typeface="Open Sans Light" panose="020B0306030504020204" pitchFamily="34" charset="0"/>
              </a:rPr>
              <a:t> Sie, die </a:t>
            </a:r>
            <a:r>
              <a:rPr lang="en-GB" dirty="0" err="1">
                <a:solidFill>
                  <a:srgbClr val="1A1818"/>
                </a:solidFill>
                <a:effectLst/>
                <a:latin typeface="Open Sans Light" panose="020B0306030504020204" pitchFamily="34" charset="0"/>
              </a:rPr>
              <a:t>Angaben</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zu</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Ihrer</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Beruflichen</a:t>
            </a:r>
            <a:r>
              <a:rPr lang="en-GB" dirty="0">
                <a:solidFill>
                  <a:srgbClr val="1A1818"/>
                </a:solidFill>
                <a:effectLst/>
                <a:latin typeface="Open Sans Light" panose="020B0306030504020204" pitchFamily="34" charset="0"/>
              </a:rPr>
              <a:t> Praxis </a:t>
            </a:r>
            <a:r>
              <a:rPr lang="en-GB" dirty="0" err="1">
                <a:solidFill>
                  <a:srgbClr val="1A1818"/>
                </a:solidFill>
                <a:effectLst/>
                <a:latin typeface="Open Sans Light" panose="020B0306030504020204" pitchFamily="34" charset="0"/>
              </a:rPr>
              <a:t>mit</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dem</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jeweiligen</a:t>
            </a:r>
            <a:r>
              <a:rPr lang="en-GB" dirty="0">
                <a:solidFill>
                  <a:srgbClr val="1A1818"/>
                </a:solidFill>
                <a:effectLst/>
                <a:latin typeface="Open Sans Light" panose="020B0306030504020204" pitchFamily="34" charset="0"/>
              </a:rPr>
              <a:t> Start- und </a:t>
            </a:r>
            <a:r>
              <a:rPr lang="en-GB" dirty="0" err="1">
                <a:solidFill>
                  <a:srgbClr val="1A1818"/>
                </a:solidFill>
                <a:effectLst/>
                <a:latin typeface="Open Sans Light" panose="020B0306030504020204" pitchFamily="34" charset="0"/>
              </a:rPr>
              <a:t>Enddatum</a:t>
            </a:r>
            <a:r>
              <a:rPr lang="en-GB" dirty="0">
                <a:solidFill>
                  <a:srgbClr val="1A1818"/>
                </a:solidFill>
                <a:effectLst/>
                <a:latin typeface="Open Sans Light" panose="020B0306030504020204" pitchFamily="34" charset="0"/>
              </a:rPr>
              <a:t> der Stelle (</a:t>
            </a:r>
            <a:r>
              <a:rPr lang="en-GB" dirty="0" err="1">
                <a:solidFill>
                  <a:srgbClr val="1A1818"/>
                </a:solidFill>
                <a:effectLst/>
                <a:latin typeface="Open Sans Light" panose="020B0306030504020204" pitchFamily="34" charset="0"/>
              </a:rPr>
              <a:t>wenn</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möglich</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taggenau</a:t>
            </a:r>
            <a:r>
              <a:rPr lang="en-GB" dirty="0">
                <a:solidFill>
                  <a:srgbClr val="1A1818"/>
                </a:solidFill>
                <a:effectLst/>
                <a:latin typeface="Open Sans Light" panose="020B0306030504020204" pitchFamily="34" charset="0"/>
              </a:rPr>
              <a:t>) und </a:t>
            </a:r>
            <a:r>
              <a:rPr lang="en-GB" dirty="0" err="1">
                <a:solidFill>
                  <a:srgbClr val="1A1818"/>
                </a:solidFill>
                <a:effectLst/>
                <a:latin typeface="Open Sans Light" panose="020B0306030504020204" pitchFamily="34" charset="0"/>
              </a:rPr>
              <a:t>unter</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Nennung</a:t>
            </a:r>
            <a:r>
              <a:rPr lang="en-GB" dirty="0">
                <a:solidFill>
                  <a:srgbClr val="1A1818"/>
                </a:solidFill>
                <a:effectLst/>
                <a:latin typeface="Open Sans Light" panose="020B0306030504020204" pitchFamily="34" charset="0"/>
              </a:rPr>
              <a:t> des </a:t>
            </a:r>
            <a:r>
              <a:rPr lang="en-GB" dirty="0" err="1">
                <a:solidFill>
                  <a:srgbClr val="1A1818"/>
                </a:solidFill>
                <a:effectLst/>
                <a:latin typeface="Open Sans Light" panose="020B0306030504020204" pitchFamily="34" charset="0"/>
              </a:rPr>
              <a:t>Umfangs</a:t>
            </a:r>
            <a:r>
              <a:rPr lang="en-GB" dirty="0">
                <a:solidFill>
                  <a:srgbClr val="1A1818"/>
                </a:solidFill>
                <a:effectLst/>
                <a:latin typeface="Open Sans Light" panose="020B0306030504020204" pitchFamily="34" charset="0"/>
              </a:rPr>
              <a:t> der </a:t>
            </a:r>
            <a:r>
              <a:rPr lang="en-GB" dirty="0" err="1">
                <a:solidFill>
                  <a:srgbClr val="1A1818"/>
                </a:solidFill>
                <a:effectLst/>
                <a:latin typeface="Open Sans Light" panose="020B0306030504020204" pitchFamily="34" charset="0"/>
              </a:rPr>
              <a:t>regelmäßigen</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Arbeitszeit</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Angabe</a:t>
            </a:r>
            <a:r>
              <a:rPr lang="en-GB" dirty="0">
                <a:solidFill>
                  <a:srgbClr val="1A1818"/>
                </a:solidFill>
                <a:effectLst/>
                <a:latin typeface="Open Sans Light" panose="020B0306030504020204" pitchFamily="34" charset="0"/>
              </a:rPr>
              <a:t> in %)  </a:t>
            </a:r>
            <a:r>
              <a:rPr lang="en-GB" dirty="0" err="1">
                <a:solidFill>
                  <a:srgbClr val="1A1818"/>
                </a:solidFill>
                <a:effectLst/>
                <a:latin typeface="Open Sans Light" panose="020B0306030504020204" pitchFamily="34" charset="0"/>
              </a:rPr>
              <a:t>vorzunehmen</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siehe</a:t>
            </a:r>
            <a:r>
              <a:rPr lang="en-GB" dirty="0">
                <a:solidFill>
                  <a:srgbClr val="1A1818"/>
                </a:solidFill>
                <a:effectLst/>
                <a:latin typeface="Open Sans Light" panose="020B0306030504020204" pitchFamily="34" charset="0"/>
              </a:rPr>
              <a:t> </a:t>
            </a:r>
            <a:r>
              <a:rPr lang="en-GB" dirty="0" err="1">
                <a:solidFill>
                  <a:srgbClr val="1A1818"/>
                </a:solidFill>
                <a:effectLst/>
                <a:latin typeface="Open Sans Light" panose="020B0306030504020204" pitchFamily="34" charset="0"/>
              </a:rPr>
              <a:t>Seite</a:t>
            </a:r>
            <a:r>
              <a:rPr lang="en-GB" dirty="0">
                <a:solidFill>
                  <a:srgbClr val="1A1818"/>
                </a:solidFill>
                <a:effectLst/>
                <a:latin typeface="Open Sans Light" panose="020B0306030504020204" pitchFamily="34" charset="0"/>
              </a:rPr>
              <a:t> 3 des HTWD </a:t>
            </a:r>
            <a:r>
              <a:rPr lang="en-GB" dirty="0" err="1">
                <a:solidFill>
                  <a:srgbClr val="1A1818"/>
                </a:solidFill>
                <a:effectLst/>
                <a:latin typeface="Open Sans Light" panose="020B0306030504020204" pitchFamily="34" charset="0"/>
              </a:rPr>
              <a:t>Bewerbungsbogens</a:t>
            </a:r>
            <a:r>
              <a:rPr lang="en-GB" dirty="0">
                <a:solidFill>
                  <a:srgbClr val="1A1818"/>
                </a:solidFill>
                <a:effectLst/>
                <a:latin typeface="Open Sans Light" panose="020B0306030504020204" pitchFamily="34" charset="0"/>
              </a:rPr>
              <a:t>)</a:t>
            </a:r>
          </a:p>
        </p:txBody>
      </p:sp>
      <p:pic>
        <p:nvPicPr>
          <p:cNvPr id="14" name="Picture 13">
            <a:extLst>
              <a:ext uri="{FF2B5EF4-FFF2-40B4-BE49-F238E27FC236}">
                <a16:creationId xmlns:a16="http://schemas.microsoft.com/office/drawing/2014/main" id="{1BC5BDFD-F1B8-B57C-1872-A2186A38EB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8904" y="0"/>
            <a:ext cx="2010771" cy="1413111"/>
          </a:xfrm>
          <a:prstGeom prst="rect">
            <a:avLst/>
          </a:prstGeom>
        </p:spPr>
      </p:pic>
      <p:sp>
        <p:nvSpPr>
          <p:cNvPr id="23" name="Text Placeholder 7">
            <a:extLst>
              <a:ext uri="{FF2B5EF4-FFF2-40B4-BE49-F238E27FC236}">
                <a16:creationId xmlns:a16="http://schemas.microsoft.com/office/drawing/2014/main" id="{5FB372B8-9818-9C2C-334F-4BE7453FD1BD}"/>
              </a:ext>
            </a:extLst>
          </p:cNvPr>
          <p:cNvSpPr>
            <a:spLocks noGrp="1"/>
          </p:cNvSpPr>
          <p:nvPr>
            <p:ph type="body" sz="quarter" idx="11"/>
          </p:nvPr>
        </p:nvSpPr>
        <p:spPr>
          <a:xfrm>
            <a:off x="5184000" y="1439999"/>
            <a:ext cx="2088000" cy="1183722"/>
          </a:xfrm>
        </p:spPr>
        <p:txBody>
          <a:bodyPr>
            <a:sp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e-DE" dirty="0"/>
          </a:p>
        </p:txBody>
      </p:sp>
      <p:sp>
        <p:nvSpPr>
          <p:cNvPr id="24" name="Picture Placeholder 19">
            <a:extLst>
              <a:ext uri="{FF2B5EF4-FFF2-40B4-BE49-F238E27FC236}">
                <a16:creationId xmlns:a16="http://schemas.microsoft.com/office/drawing/2014/main" id="{F8643C06-C42F-9D39-7CF5-66E700545C51}"/>
              </a:ext>
            </a:extLst>
          </p:cNvPr>
          <p:cNvSpPr>
            <a:spLocks noGrp="1"/>
          </p:cNvSpPr>
          <p:nvPr>
            <p:ph type="pic" sz="quarter" idx="12"/>
          </p:nvPr>
        </p:nvSpPr>
        <p:spPr>
          <a:xfrm>
            <a:off x="5184001" y="6192314"/>
            <a:ext cx="364904" cy="364904"/>
          </a:xfrm>
        </p:spPr>
        <p:txBody>
          <a:bodyPr>
            <a:noAutofit/>
          </a:bodyPr>
          <a:lstStyle>
            <a:lvl1pPr>
              <a:defRPr sz="600"/>
            </a:lvl1pPr>
          </a:lstStyle>
          <a:p>
            <a:endParaRPr lang="de-DE" dirty="0"/>
          </a:p>
        </p:txBody>
      </p:sp>
      <p:sp>
        <p:nvSpPr>
          <p:cNvPr id="25" name="Picture Placeholder 19">
            <a:extLst>
              <a:ext uri="{FF2B5EF4-FFF2-40B4-BE49-F238E27FC236}">
                <a16:creationId xmlns:a16="http://schemas.microsoft.com/office/drawing/2014/main" id="{F0E825AE-3B7E-F3E1-2934-114C685D7DEA}"/>
              </a:ext>
            </a:extLst>
          </p:cNvPr>
          <p:cNvSpPr>
            <a:spLocks noGrp="1"/>
          </p:cNvSpPr>
          <p:nvPr>
            <p:ph type="pic" sz="quarter" idx="19"/>
          </p:nvPr>
        </p:nvSpPr>
        <p:spPr>
          <a:xfrm>
            <a:off x="5614775" y="6192314"/>
            <a:ext cx="364904" cy="364904"/>
          </a:xfrm>
        </p:spPr>
        <p:txBody>
          <a:bodyPr>
            <a:noAutofit/>
          </a:bodyPr>
          <a:lstStyle>
            <a:lvl1pPr>
              <a:defRPr sz="600"/>
            </a:lvl1pPr>
          </a:lstStyle>
          <a:p>
            <a:endParaRPr lang="de-DE" dirty="0"/>
          </a:p>
        </p:txBody>
      </p:sp>
      <p:sp>
        <p:nvSpPr>
          <p:cNvPr id="26" name="Picture Placeholder 19">
            <a:extLst>
              <a:ext uri="{FF2B5EF4-FFF2-40B4-BE49-F238E27FC236}">
                <a16:creationId xmlns:a16="http://schemas.microsoft.com/office/drawing/2014/main" id="{59B6F07D-5F13-E64E-B447-EB217BFF3399}"/>
              </a:ext>
            </a:extLst>
          </p:cNvPr>
          <p:cNvSpPr>
            <a:spLocks noGrp="1"/>
          </p:cNvSpPr>
          <p:nvPr>
            <p:ph type="pic" sz="quarter" idx="20"/>
          </p:nvPr>
        </p:nvSpPr>
        <p:spPr>
          <a:xfrm>
            <a:off x="6045549" y="6192314"/>
            <a:ext cx="364904" cy="364904"/>
          </a:xfrm>
        </p:spPr>
        <p:txBody>
          <a:bodyPr>
            <a:noAutofit/>
          </a:bodyPr>
          <a:lstStyle>
            <a:lvl1pPr>
              <a:defRPr sz="600"/>
            </a:lvl1pPr>
          </a:lstStyle>
          <a:p>
            <a:endParaRPr lang="de-DE" dirty="0"/>
          </a:p>
        </p:txBody>
      </p:sp>
      <p:sp>
        <p:nvSpPr>
          <p:cNvPr id="27" name="Picture Placeholder 19">
            <a:extLst>
              <a:ext uri="{FF2B5EF4-FFF2-40B4-BE49-F238E27FC236}">
                <a16:creationId xmlns:a16="http://schemas.microsoft.com/office/drawing/2014/main" id="{1A1554DE-A6D8-4F00-1849-28B48444DCFD}"/>
              </a:ext>
            </a:extLst>
          </p:cNvPr>
          <p:cNvSpPr>
            <a:spLocks noGrp="1"/>
          </p:cNvSpPr>
          <p:nvPr>
            <p:ph type="pic" sz="quarter" idx="21"/>
          </p:nvPr>
        </p:nvSpPr>
        <p:spPr>
          <a:xfrm>
            <a:off x="6476323" y="6192314"/>
            <a:ext cx="364904" cy="364904"/>
          </a:xfrm>
        </p:spPr>
        <p:txBody>
          <a:bodyPr>
            <a:noAutofit/>
          </a:bodyPr>
          <a:lstStyle>
            <a:lvl1pPr>
              <a:defRPr sz="600"/>
            </a:lvl1pPr>
          </a:lstStyle>
          <a:p>
            <a:endParaRPr lang="de-DE" dirty="0"/>
          </a:p>
        </p:txBody>
      </p:sp>
      <p:sp>
        <p:nvSpPr>
          <p:cNvPr id="28" name="Picture Placeholder 19">
            <a:extLst>
              <a:ext uri="{FF2B5EF4-FFF2-40B4-BE49-F238E27FC236}">
                <a16:creationId xmlns:a16="http://schemas.microsoft.com/office/drawing/2014/main" id="{7C823D92-909A-6BB8-54AA-800144D26A61}"/>
              </a:ext>
            </a:extLst>
          </p:cNvPr>
          <p:cNvSpPr>
            <a:spLocks noGrp="1"/>
          </p:cNvSpPr>
          <p:nvPr>
            <p:ph type="pic" sz="quarter" idx="22"/>
          </p:nvPr>
        </p:nvSpPr>
        <p:spPr>
          <a:xfrm>
            <a:off x="6907096" y="6192314"/>
            <a:ext cx="364904" cy="364904"/>
          </a:xfrm>
        </p:spPr>
        <p:txBody>
          <a:bodyPr>
            <a:noAutofit/>
          </a:bodyPr>
          <a:lstStyle>
            <a:lvl1pPr>
              <a:defRPr sz="600"/>
            </a:lvl1pPr>
          </a:lstStyle>
          <a:p>
            <a:endParaRPr lang="de-DE" dirty="0"/>
          </a:p>
        </p:txBody>
      </p:sp>
    </p:spTree>
    <p:extLst>
      <p:ext uri="{BB962C8B-B14F-4D97-AF65-F5344CB8AC3E}">
        <p14:creationId xmlns:p14="http://schemas.microsoft.com/office/powerpoint/2010/main" val="23467307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10D5D5DE-0E42-DAB8-DC4D-4A743BAEB5A0}"/>
              </a:ext>
            </a:extLst>
          </p:cNvPr>
          <p:cNvSpPr>
            <a:spLocks noGrp="1"/>
          </p:cNvSpPr>
          <p:nvPr>
            <p:ph type="title"/>
          </p:nvPr>
        </p:nvSpPr>
        <p:spPr>
          <a:xfrm>
            <a:off x="288001" y="288000"/>
            <a:ext cx="6983999" cy="1800000"/>
          </a:xfrm>
          <a:prstGeom prst="rect">
            <a:avLst/>
          </a:prstGeom>
        </p:spPr>
        <p:txBody>
          <a:bodyPr vert="horz" lIns="0" tIns="0" rIns="0" bIns="0" rtlCol="0" anchor="ctr">
            <a:normAutofit/>
          </a:bodyPr>
          <a:lstStyle/>
          <a:p>
            <a:r>
              <a:rPr lang="en-GB" dirty="0"/>
              <a:t>Click to edit Master title style</a:t>
            </a:r>
            <a:endParaRPr lang="de-DE" dirty="0"/>
          </a:p>
        </p:txBody>
      </p:sp>
      <p:sp>
        <p:nvSpPr>
          <p:cNvPr id="12" name="Text Placeholder 11">
            <a:extLst>
              <a:ext uri="{FF2B5EF4-FFF2-40B4-BE49-F238E27FC236}">
                <a16:creationId xmlns:a16="http://schemas.microsoft.com/office/drawing/2014/main" id="{DDC25749-E6F1-1C85-E300-95749ADDA4CC}"/>
              </a:ext>
            </a:extLst>
          </p:cNvPr>
          <p:cNvSpPr>
            <a:spLocks noGrp="1"/>
          </p:cNvSpPr>
          <p:nvPr>
            <p:ph type="body" idx="1"/>
          </p:nvPr>
        </p:nvSpPr>
        <p:spPr>
          <a:xfrm>
            <a:off x="288000" y="2375999"/>
            <a:ext cx="6983999" cy="8028000"/>
          </a:xfrm>
          <a:prstGeom prst="rect">
            <a:avLst/>
          </a:prstGeom>
        </p:spPr>
        <p:txBody>
          <a:bodyPr vert="horz" lIns="0" tIns="0" rIns="0" bIns="0" rtlCol="0">
            <a:normAutofit/>
          </a:bodyPr>
          <a:lstStyle/>
          <a:p>
            <a:pPr lvl="0"/>
            <a:r>
              <a:rPr lang="en-GB" dirty="0"/>
              <a:t>Click to edit Master First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Text Placeholder 3">
            <a:extLst>
              <a:ext uri="{FF2B5EF4-FFF2-40B4-BE49-F238E27FC236}">
                <a16:creationId xmlns:a16="http://schemas.microsoft.com/office/drawing/2014/main" id="{EEEABA43-A17C-4FD7-AC4B-A1E04DA048ED}"/>
              </a:ext>
            </a:extLst>
          </p:cNvPr>
          <p:cNvSpPr txBox="1">
            <a:spLocks/>
          </p:cNvSpPr>
          <p:nvPr userDrawn="1"/>
        </p:nvSpPr>
        <p:spPr>
          <a:xfrm>
            <a:off x="6634163" y="9989513"/>
            <a:ext cx="642274" cy="416762"/>
          </a:xfrm>
          <a:prstGeom prst="rect">
            <a:avLst/>
          </a:prstGeom>
        </p:spPr>
        <p:txBody>
          <a:bodyPr>
            <a:noAutofit/>
          </a:bodyPr>
          <a:lstStyle>
            <a:lvl1pPr marL="0" indent="0" algn="r" defTabSz="567074" rtl="0" eaLnBrk="1" latinLnBrk="0" hangingPunct="1">
              <a:lnSpc>
                <a:spcPct val="100000"/>
              </a:lnSpc>
              <a:spcBef>
                <a:spcPts val="0"/>
              </a:spcBef>
              <a:spcAft>
                <a:spcPts val="300"/>
              </a:spcAft>
              <a:buFont typeface="Arial" panose="020B0604020202020204" pitchFamily="34" charset="0"/>
              <a:buNone/>
              <a:tabLst/>
              <a:defRPr sz="600" kern="1200">
                <a:solidFill>
                  <a:schemeClr val="bg1">
                    <a:lumMod val="75000"/>
                  </a:schemeClr>
                </a:solidFill>
                <a:latin typeface="+mn-lt"/>
                <a:ea typeface="+mn-ea"/>
                <a:cs typeface="+mn-cs"/>
              </a:defRPr>
            </a:lvl1pPr>
            <a:lvl2pPr marL="90488" indent="-90488" algn="l" defTabSz="567074" rtl="0" eaLnBrk="1" latinLnBrk="0" hangingPunct="1">
              <a:lnSpc>
                <a:spcPct val="120000"/>
              </a:lnSpc>
              <a:spcBef>
                <a:spcPts val="0"/>
              </a:spcBef>
              <a:spcAft>
                <a:spcPts val="300"/>
              </a:spcAft>
              <a:buFont typeface="Arial" panose="020B0604020202020204" pitchFamily="34" charset="0"/>
              <a:buChar char="•"/>
              <a:tabLst/>
              <a:defRPr sz="850" b="0" kern="1200">
                <a:solidFill>
                  <a:schemeClr val="tx1"/>
                </a:solidFill>
                <a:latin typeface="+mn-lt"/>
                <a:ea typeface="+mn-ea"/>
                <a:cs typeface="+mn-cs"/>
              </a:defRPr>
            </a:lvl2pPr>
            <a:lvl3pPr marL="0" indent="0" algn="l" defTabSz="567074" rtl="0" eaLnBrk="1" latinLnBrk="0" hangingPunct="1">
              <a:lnSpc>
                <a:spcPct val="120000"/>
              </a:lnSpc>
              <a:spcBef>
                <a:spcPts val="0"/>
              </a:spcBef>
              <a:spcAft>
                <a:spcPts val="300"/>
              </a:spcAft>
              <a:buFont typeface="Arial" panose="020B0604020202020204" pitchFamily="34" charset="0"/>
              <a:buNone/>
              <a:tabLst/>
              <a:defRPr sz="850" b="1" kern="1200">
                <a:solidFill>
                  <a:schemeClr val="tx1"/>
                </a:solidFill>
                <a:latin typeface="+mn-lt"/>
                <a:ea typeface="+mn-ea"/>
                <a:cs typeface="+mn-cs"/>
              </a:defRPr>
            </a:lvl3pPr>
            <a:lvl4pPr marL="0" indent="0" algn="l" defTabSz="567074" rtl="0" eaLnBrk="1" latinLnBrk="0" hangingPunct="1">
              <a:lnSpc>
                <a:spcPct val="120000"/>
              </a:lnSpc>
              <a:spcBef>
                <a:spcPts val="0"/>
              </a:spcBef>
              <a:spcAft>
                <a:spcPts val="300"/>
              </a:spcAft>
              <a:buFontTx/>
              <a:buNone/>
              <a:tabLst/>
              <a:defRPr sz="850" b="1" kern="1200">
                <a:solidFill>
                  <a:schemeClr val="tx2"/>
                </a:solidFill>
                <a:latin typeface="+mn-lt"/>
                <a:ea typeface="+mn-ea"/>
                <a:cs typeface="+mn-cs"/>
              </a:defRPr>
            </a:lvl4pPr>
            <a:lvl5pPr marL="0" indent="0" algn="l" defTabSz="567074" rtl="0" eaLnBrk="1" latinLnBrk="0" hangingPunct="1">
              <a:lnSpc>
                <a:spcPct val="120000"/>
              </a:lnSpc>
              <a:spcBef>
                <a:spcPts val="0"/>
              </a:spcBef>
              <a:spcAft>
                <a:spcPts val="300"/>
              </a:spcAft>
              <a:buFontTx/>
              <a:buNone/>
              <a:tabLst/>
              <a:defRPr sz="1200" b="0" kern="1200">
                <a:solidFill>
                  <a:schemeClr val="tx1"/>
                </a:solidFill>
                <a:latin typeface="+mn-lt"/>
                <a:ea typeface="+mn-ea"/>
                <a:cs typeface="+mn-cs"/>
              </a:defRPr>
            </a:lvl5pPr>
            <a:lvl6pPr marL="6350" indent="0" algn="l" defTabSz="567074" rtl="0" eaLnBrk="1" latinLnBrk="0" hangingPunct="1">
              <a:lnSpc>
                <a:spcPct val="120000"/>
              </a:lnSpc>
              <a:spcBef>
                <a:spcPts val="0"/>
              </a:spcBef>
              <a:spcAft>
                <a:spcPts val="300"/>
              </a:spcAft>
              <a:buFont typeface="Arial" panose="020B0604020202020204" pitchFamily="34" charset="0"/>
              <a:buNone/>
              <a:tabLst>
                <a:tab pos="111125" algn="l"/>
                <a:tab pos="222250" algn="l"/>
                <a:tab pos="333375" algn="l"/>
              </a:tabLst>
              <a:defRPr sz="1200" b="1" kern="1200">
                <a:solidFill>
                  <a:schemeClr val="tx1"/>
                </a:solidFill>
                <a:latin typeface="+mn-lt"/>
                <a:ea typeface="+mn-ea"/>
                <a:cs typeface="+mn-cs"/>
              </a:defRPr>
            </a:lvl6pPr>
            <a:lvl7pPr marL="0" indent="0" algn="l" defTabSz="567074" rtl="0" eaLnBrk="1" latinLnBrk="0" hangingPunct="1">
              <a:lnSpc>
                <a:spcPct val="120000"/>
              </a:lnSpc>
              <a:spcBef>
                <a:spcPts val="0"/>
              </a:spcBef>
              <a:spcAft>
                <a:spcPts val="300"/>
              </a:spcAft>
              <a:buFont typeface="Arial" panose="020B0604020202020204" pitchFamily="34" charset="0"/>
              <a:buNone/>
              <a:tabLst>
                <a:tab pos="111629" algn="l"/>
                <a:tab pos="223258" algn="l"/>
                <a:tab pos="334887" algn="l"/>
              </a:tabLst>
              <a:defRPr sz="600" kern="1200">
                <a:solidFill>
                  <a:schemeClr val="tx1"/>
                </a:solidFill>
                <a:latin typeface="+mn-lt"/>
                <a:ea typeface="+mn-ea"/>
                <a:cs typeface="+mn-cs"/>
              </a:defRPr>
            </a:lvl7pPr>
            <a:lvl8pPr marL="6350" indent="0" algn="l" defTabSz="567074" rtl="0" eaLnBrk="1" latinLnBrk="0" hangingPunct="1">
              <a:lnSpc>
                <a:spcPct val="120000"/>
              </a:lnSpc>
              <a:spcBef>
                <a:spcPts val="0"/>
              </a:spcBef>
              <a:spcAft>
                <a:spcPts val="300"/>
              </a:spcAft>
              <a:buFont typeface="Arial" panose="020B0604020202020204" pitchFamily="34" charset="0"/>
              <a:buNone/>
              <a:tabLst/>
              <a:defRPr sz="600" b="1" i="0" u="none" kern="1200">
                <a:solidFill>
                  <a:schemeClr val="tx1"/>
                </a:solidFill>
                <a:latin typeface="+mn-lt"/>
                <a:ea typeface="Open Sans Light" panose="020B0306030504020204" pitchFamily="34" charset="0"/>
                <a:cs typeface="Open Sans Light" panose="020B0306030504020204" pitchFamily="34" charset="0"/>
              </a:defRPr>
            </a:lvl8pPr>
            <a:lvl9pPr marL="7938" indent="0" algn="l" defTabSz="567074" rtl="0" eaLnBrk="1" latinLnBrk="0" hangingPunct="1">
              <a:lnSpc>
                <a:spcPct val="110000"/>
              </a:lnSpc>
              <a:spcBef>
                <a:spcPts val="0"/>
              </a:spcBef>
              <a:spcAft>
                <a:spcPts val="360"/>
              </a:spcAft>
              <a:buFont typeface="Arial" panose="020B0604020202020204" pitchFamily="34" charset="0"/>
              <a:buNone/>
              <a:tabLst/>
              <a:defRPr sz="2400" b="1" kern="1200">
                <a:solidFill>
                  <a:schemeClr val="tx1"/>
                </a:solidFill>
                <a:latin typeface="+mn-lt"/>
                <a:ea typeface="+mn-ea"/>
                <a:cs typeface="+mn-cs"/>
              </a:defRPr>
            </a:lvl9pPr>
          </a:lstStyle>
          <a:p>
            <a:pPr algn="r"/>
            <a:endParaRPr lang="en-GB" dirty="0">
              <a:solidFill>
                <a:srgbClr val="1A1818"/>
              </a:solidFill>
              <a:latin typeface="Open Sans Light" panose="020B0306030504020204" pitchFamily="34" charset="0"/>
            </a:endParaRPr>
          </a:p>
          <a:p>
            <a:pPr algn="r"/>
            <a:endParaRPr lang="en-GB" dirty="0">
              <a:solidFill>
                <a:srgbClr val="1A1818"/>
              </a:solidFill>
              <a:latin typeface="Open Sans Light" panose="020B0306030504020204" pitchFamily="34" charset="0"/>
            </a:endParaRPr>
          </a:p>
          <a:p>
            <a:pPr algn="r"/>
            <a:r>
              <a:rPr lang="en-GB" dirty="0">
                <a:solidFill>
                  <a:srgbClr val="1A1818"/>
                </a:solidFill>
                <a:latin typeface="Open Sans Light" panose="020B0306030504020204" pitchFamily="34" charset="0"/>
              </a:rPr>
              <a:t>F L06 2.14</a:t>
            </a:r>
          </a:p>
        </p:txBody>
      </p:sp>
    </p:spTree>
    <p:extLst>
      <p:ext uri="{BB962C8B-B14F-4D97-AF65-F5344CB8AC3E}">
        <p14:creationId xmlns:p14="http://schemas.microsoft.com/office/powerpoint/2010/main" val="639905176"/>
      </p:ext>
    </p:extLst>
  </p:cSld>
  <p:clrMap bg1="lt1" tx1="dk1" bg2="lt2" tx2="dk2" accent1="accent1" accent2="accent2" accent3="accent3" accent4="accent4" accent5="accent5" accent6="accent6" hlink="hlink" folHlink="folHlink"/>
  <p:sldLayoutIdLst>
    <p:sldLayoutId id="2147483676" r:id="rId1"/>
    <p:sldLayoutId id="2147483678" r:id="rId2"/>
    <p:sldLayoutId id="2147483679" r:id="rId3"/>
    <p:sldLayoutId id="2147483677" r:id="rId4"/>
  </p:sldLayoutIdLst>
  <p:hf hdr="0"/>
  <p:txStyles>
    <p:titleStyle>
      <a:lvl1pPr algn="l" defTabSz="567074" rtl="0" eaLnBrk="1" latinLnBrk="0" hangingPunct="1">
        <a:lnSpc>
          <a:spcPct val="100000"/>
        </a:lnSpc>
        <a:spcBef>
          <a:spcPct val="0"/>
        </a:spcBef>
        <a:buNone/>
        <a:defRPr sz="186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567074" rtl="0" eaLnBrk="1" latinLnBrk="0" hangingPunct="1">
        <a:lnSpc>
          <a:spcPct val="120000"/>
        </a:lnSpc>
        <a:spcBef>
          <a:spcPts val="0"/>
        </a:spcBef>
        <a:spcAft>
          <a:spcPts val="300"/>
        </a:spcAft>
        <a:buFont typeface="Arial" panose="020B0604020202020204" pitchFamily="34" charset="0"/>
        <a:buNone/>
        <a:tabLst/>
        <a:defRPr sz="850" kern="1200">
          <a:solidFill>
            <a:schemeClr val="tx1"/>
          </a:solidFill>
          <a:latin typeface="+mn-lt"/>
          <a:ea typeface="+mn-ea"/>
          <a:cs typeface="+mn-cs"/>
        </a:defRPr>
      </a:lvl1pPr>
      <a:lvl2pPr marL="90488" indent="-90488" algn="l" defTabSz="567074" rtl="0" eaLnBrk="1" latinLnBrk="0" hangingPunct="1">
        <a:lnSpc>
          <a:spcPct val="120000"/>
        </a:lnSpc>
        <a:spcBef>
          <a:spcPts val="0"/>
        </a:spcBef>
        <a:spcAft>
          <a:spcPts val="300"/>
        </a:spcAft>
        <a:buFont typeface="Arial" panose="020B0604020202020204" pitchFamily="34" charset="0"/>
        <a:buChar char="•"/>
        <a:tabLst/>
        <a:defRPr sz="850" b="0" kern="1200">
          <a:solidFill>
            <a:schemeClr val="tx1"/>
          </a:solidFill>
          <a:latin typeface="+mn-lt"/>
          <a:ea typeface="+mn-ea"/>
          <a:cs typeface="+mn-cs"/>
        </a:defRPr>
      </a:lvl2pPr>
      <a:lvl3pPr marL="0" indent="0" algn="l" defTabSz="567074" rtl="0" eaLnBrk="1" latinLnBrk="0" hangingPunct="1">
        <a:lnSpc>
          <a:spcPct val="120000"/>
        </a:lnSpc>
        <a:spcBef>
          <a:spcPts val="0"/>
        </a:spcBef>
        <a:spcAft>
          <a:spcPts val="300"/>
        </a:spcAft>
        <a:buFont typeface="Arial" panose="020B0604020202020204" pitchFamily="34" charset="0"/>
        <a:buNone/>
        <a:tabLst/>
        <a:defRPr sz="850" b="1" kern="1200">
          <a:solidFill>
            <a:schemeClr val="tx1"/>
          </a:solidFill>
          <a:latin typeface="+mn-lt"/>
          <a:ea typeface="+mn-ea"/>
          <a:cs typeface="+mn-cs"/>
        </a:defRPr>
      </a:lvl3pPr>
      <a:lvl4pPr marL="0" indent="0" algn="l" defTabSz="567074" rtl="0" eaLnBrk="1" latinLnBrk="0" hangingPunct="1">
        <a:lnSpc>
          <a:spcPct val="120000"/>
        </a:lnSpc>
        <a:spcBef>
          <a:spcPts val="0"/>
        </a:spcBef>
        <a:spcAft>
          <a:spcPts val="300"/>
        </a:spcAft>
        <a:buFontTx/>
        <a:buNone/>
        <a:tabLst/>
        <a:defRPr sz="850" b="1" kern="1200">
          <a:solidFill>
            <a:schemeClr val="tx2"/>
          </a:solidFill>
          <a:latin typeface="+mn-lt"/>
          <a:ea typeface="+mn-ea"/>
          <a:cs typeface="+mn-cs"/>
        </a:defRPr>
      </a:lvl4pPr>
      <a:lvl5pPr marL="0" indent="0" algn="l" defTabSz="567074" rtl="0" eaLnBrk="1" latinLnBrk="0" hangingPunct="1">
        <a:lnSpc>
          <a:spcPct val="120000"/>
        </a:lnSpc>
        <a:spcBef>
          <a:spcPts val="0"/>
        </a:spcBef>
        <a:spcAft>
          <a:spcPts val="300"/>
        </a:spcAft>
        <a:buFontTx/>
        <a:buNone/>
        <a:tabLst/>
        <a:defRPr sz="1200" b="0" kern="1200">
          <a:solidFill>
            <a:schemeClr val="tx1"/>
          </a:solidFill>
          <a:latin typeface="+mn-lt"/>
          <a:ea typeface="+mn-ea"/>
          <a:cs typeface="+mn-cs"/>
        </a:defRPr>
      </a:lvl5pPr>
      <a:lvl6pPr marL="6350" indent="0" algn="l" defTabSz="567074" rtl="0" eaLnBrk="1" latinLnBrk="0" hangingPunct="1">
        <a:lnSpc>
          <a:spcPct val="120000"/>
        </a:lnSpc>
        <a:spcBef>
          <a:spcPts val="0"/>
        </a:spcBef>
        <a:spcAft>
          <a:spcPts val="300"/>
        </a:spcAft>
        <a:buFont typeface="Arial" panose="020B0604020202020204" pitchFamily="34" charset="0"/>
        <a:buNone/>
        <a:tabLst>
          <a:tab pos="111125" algn="l"/>
          <a:tab pos="222250" algn="l"/>
          <a:tab pos="333375" algn="l"/>
        </a:tabLst>
        <a:defRPr sz="1200" b="1" kern="1200">
          <a:solidFill>
            <a:schemeClr val="tx1"/>
          </a:solidFill>
          <a:latin typeface="+mn-lt"/>
          <a:ea typeface="+mn-ea"/>
          <a:cs typeface="+mn-cs"/>
        </a:defRPr>
      </a:lvl6pPr>
      <a:lvl7pPr marL="0" indent="0" algn="l" defTabSz="567074" rtl="0" eaLnBrk="1" latinLnBrk="0" hangingPunct="1">
        <a:lnSpc>
          <a:spcPct val="120000"/>
        </a:lnSpc>
        <a:spcBef>
          <a:spcPts val="0"/>
        </a:spcBef>
        <a:spcAft>
          <a:spcPts val="300"/>
        </a:spcAft>
        <a:buFont typeface="Arial" panose="020B0604020202020204" pitchFamily="34" charset="0"/>
        <a:buNone/>
        <a:tabLst>
          <a:tab pos="111629" algn="l"/>
          <a:tab pos="223258" algn="l"/>
          <a:tab pos="334887" algn="l"/>
        </a:tabLst>
        <a:defRPr sz="600" kern="1200">
          <a:solidFill>
            <a:schemeClr val="tx1"/>
          </a:solidFill>
          <a:latin typeface="+mn-lt"/>
          <a:ea typeface="+mn-ea"/>
          <a:cs typeface="+mn-cs"/>
        </a:defRPr>
      </a:lvl7pPr>
      <a:lvl8pPr marL="6350" indent="0" algn="l" defTabSz="567074" rtl="0" eaLnBrk="1" latinLnBrk="0" hangingPunct="1">
        <a:lnSpc>
          <a:spcPct val="120000"/>
        </a:lnSpc>
        <a:spcBef>
          <a:spcPts val="0"/>
        </a:spcBef>
        <a:spcAft>
          <a:spcPts val="300"/>
        </a:spcAft>
        <a:buFont typeface="Arial" panose="020B0604020202020204" pitchFamily="34" charset="0"/>
        <a:buNone/>
        <a:tabLst/>
        <a:defRPr sz="600" b="1" i="0" u="none" kern="1200">
          <a:solidFill>
            <a:schemeClr val="tx1"/>
          </a:solidFill>
          <a:latin typeface="+mn-lt"/>
          <a:ea typeface="Open Sans Light" panose="020B0306030504020204" pitchFamily="34" charset="0"/>
          <a:cs typeface="Open Sans Light" panose="020B0306030504020204" pitchFamily="34" charset="0"/>
        </a:defRPr>
      </a:lvl8pPr>
      <a:lvl9pPr marL="7938" indent="0" algn="l" defTabSz="567074" rtl="0" eaLnBrk="1" latinLnBrk="0" hangingPunct="1">
        <a:lnSpc>
          <a:spcPct val="110000"/>
        </a:lnSpc>
        <a:spcBef>
          <a:spcPts val="0"/>
        </a:spcBef>
        <a:spcAft>
          <a:spcPts val="360"/>
        </a:spcAft>
        <a:buFont typeface="Arial" panose="020B0604020202020204" pitchFamily="34" charset="0"/>
        <a:buNone/>
        <a:tabLst/>
        <a:defRPr sz="2400" b="1" kern="1200">
          <a:solidFill>
            <a:schemeClr val="tx1"/>
          </a:solidFill>
          <a:latin typeface="+mn-lt"/>
          <a:ea typeface="+mn-ea"/>
          <a:cs typeface="+mn-cs"/>
        </a:defRPr>
      </a:lvl9pPr>
    </p:bodyStyle>
    <p:otherStyle>
      <a:defPPr>
        <a:defRPr lang="de-DE"/>
      </a:defPPr>
      <a:lvl1pPr marL="0" indent="0" algn="l" defTabSz="567074" rtl="0" eaLnBrk="1" latinLnBrk="0" hangingPunct="1">
        <a:lnSpc>
          <a:spcPct val="110000"/>
        </a:lnSpc>
        <a:spcBef>
          <a:spcPts val="0"/>
        </a:spcBef>
        <a:buFont typeface="Arial" panose="020B0604020202020204" pitchFamily="34" charset="0"/>
        <a:buNone/>
        <a:tabLst>
          <a:tab pos="111629" algn="l"/>
          <a:tab pos="223258" algn="l"/>
          <a:tab pos="334887" algn="l"/>
        </a:tabLst>
        <a:defRPr sz="868" kern="1200">
          <a:solidFill>
            <a:schemeClr val="tx1"/>
          </a:solidFill>
          <a:latin typeface="+mn-lt"/>
          <a:ea typeface="+mn-ea"/>
          <a:cs typeface="+mn-cs"/>
        </a:defRPr>
      </a:lvl1pPr>
      <a:lvl2pPr marL="111629" indent="-111629" algn="l" defTabSz="567074" rtl="0" eaLnBrk="1" latinLnBrk="0" hangingPunct="1">
        <a:lnSpc>
          <a:spcPct val="110000"/>
        </a:lnSpc>
        <a:spcBef>
          <a:spcPts val="0"/>
        </a:spcBef>
        <a:buFont typeface="Symbol" panose="05050102010706020507" pitchFamily="18" charset="2"/>
        <a:buChar char="-"/>
        <a:tabLst>
          <a:tab pos="111629" algn="l"/>
          <a:tab pos="223258" algn="l"/>
          <a:tab pos="334887" algn="l"/>
        </a:tabLst>
        <a:defRPr sz="868" kern="1200">
          <a:solidFill>
            <a:schemeClr val="tx1"/>
          </a:solidFill>
          <a:latin typeface="+mn-lt"/>
          <a:ea typeface="+mn-ea"/>
          <a:cs typeface="+mn-cs"/>
        </a:defRPr>
      </a:lvl2pPr>
      <a:lvl3pPr marL="0" indent="0" algn="l" defTabSz="567074" rtl="0" eaLnBrk="1" latinLnBrk="0" hangingPunct="1">
        <a:lnSpc>
          <a:spcPct val="110000"/>
        </a:lnSpc>
        <a:spcBef>
          <a:spcPts val="0"/>
        </a:spcBef>
        <a:buFontTx/>
        <a:buNone/>
        <a:tabLst>
          <a:tab pos="111629" algn="l"/>
          <a:tab pos="223258" algn="l"/>
          <a:tab pos="334887" algn="l"/>
        </a:tabLst>
        <a:defRPr sz="744" kern="1200">
          <a:solidFill>
            <a:schemeClr val="tx1"/>
          </a:solidFill>
          <a:latin typeface="+mn-lt"/>
          <a:ea typeface="+mn-ea"/>
          <a:cs typeface="+mn-cs"/>
        </a:defRPr>
      </a:lvl3pPr>
      <a:lvl4pPr marL="111629" indent="-111629" algn="l" defTabSz="567074" rtl="0" eaLnBrk="1" latinLnBrk="0" hangingPunct="1">
        <a:lnSpc>
          <a:spcPct val="110000"/>
        </a:lnSpc>
        <a:spcBef>
          <a:spcPts val="0"/>
        </a:spcBef>
        <a:buFont typeface="Symbol" panose="05050102010706020507" pitchFamily="18" charset="2"/>
        <a:buChar char="-"/>
        <a:tabLst>
          <a:tab pos="111629" algn="l"/>
          <a:tab pos="223258" algn="l"/>
          <a:tab pos="334887" algn="l"/>
        </a:tabLst>
        <a:defRPr sz="744" kern="1200">
          <a:solidFill>
            <a:schemeClr val="tx1"/>
          </a:solidFill>
          <a:latin typeface="+mn-lt"/>
          <a:ea typeface="+mn-ea"/>
          <a:cs typeface="+mn-cs"/>
        </a:defRPr>
      </a:lvl4pPr>
      <a:lvl5pPr marL="0" indent="0" algn="l" defTabSz="567074" rtl="0" eaLnBrk="1" latinLnBrk="0" hangingPunct="1">
        <a:lnSpc>
          <a:spcPct val="110000"/>
        </a:lnSpc>
        <a:spcBef>
          <a:spcPts val="0"/>
        </a:spcBef>
        <a:buFontTx/>
        <a:buNone/>
        <a:tabLst>
          <a:tab pos="111629" algn="l"/>
          <a:tab pos="223258" algn="l"/>
          <a:tab pos="334887" algn="l"/>
        </a:tabLst>
        <a:defRPr sz="620" kern="1200">
          <a:solidFill>
            <a:schemeClr val="tx1"/>
          </a:solidFill>
          <a:latin typeface="+mn-lt"/>
          <a:ea typeface="+mn-ea"/>
          <a:cs typeface="+mn-cs"/>
        </a:defRPr>
      </a:lvl5pPr>
      <a:lvl6pPr marL="111629" indent="-111629" algn="l" defTabSz="567074" rtl="0" eaLnBrk="1" latinLnBrk="0" hangingPunct="1">
        <a:lnSpc>
          <a:spcPct val="110000"/>
        </a:lnSpc>
        <a:spcBef>
          <a:spcPts val="0"/>
        </a:spcBef>
        <a:buFont typeface="Symbol" panose="05050102010706020507" pitchFamily="18" charset="2"/>
        <a:buChar char="-"/>
        <a:tabLst>
          <a:tab pos="111629" algn="l"/>
          <a:tab pos="223258" algn="l"/>
          <a:tab pos="334887" algn="l"/>
        </a:tabLst>
        <a:defRPr sz="620" kern="1200">
          <a:solidFill>
            <a:schemeClr val="tx1"/>
          </a:solidFill>
          <a:latin typeface="+mn-lt"/>
          <a:ea typeface="+mn-ea"/>
          <a:cs typeface="+mn-cs"/>
        </a:defRPr>
      </a:lvl6pPr>
      <a:lvl7pPr marL="0" indent="0" algn="l" defTabSz="567074" rtl="0" eaLnBrk="1" latinLnBrk="0" hangingPunct="1">
        <a:lnSpc>
          <a:spcPct val="110000"/>
        </a:lnSpc>
        <a:spcBef>
          <a:spcPts val="0"/>
        </a:spcBef>
        <a:buFontTx/>
        <a:buNone/>
        <a:tabLst>
          <a:tab pos="111629" algn="l"/>
          <a:tab pos="223258" algn="l"/>
          <a:tab pos="334887" algn="l"/>
        </a:tabLst>
        <a:defRPr sz="558" kern="1200">
          <a:solidFill>
            <a:schemeClr val="tx1"/>
          </a:solidFill>
          <a:latin typeface="+mn-lt"/>
          <a:ea typeface="+mn-ea"/>
          <a:cs typeface="+mn-cs"/>
        </a:defRPr>
      </a:lvl7pPr>
      <a:lvl8pPr marL="111629" indent="-111629" algn="l" defTabSz="567074" rtl="0" eaLnBrk="1" latinLnBrk="0" hangingPunct="1">
        <a:lnSpc>
          <a:spcPct val="110000"/>
        </a:lnSpc>
        <a:spcBef>
          <a:spcPts val="0"/>
        </a:spcBef>
        <a:buFont typeface="Symbol" panose="05050102010706020507" pitchFamily="18" charset="2"/>
        <a:buChar char="-"/>
        <a:tabLst>
          <a:tab pos="111629" algn="l"/>
          <a:tab pos="223258" algn="l"/>
          <a:tab pos="334887" algn="l"/>
        </a:tabLst>
        <a:defRPr sz="558" kern="1200">
          <a:solidFill>
            <a:schemeClr val="tx1"/>
          </a:solidFill>
          <a:latin typeface="+mn-lt"/>
          <a:ea typeface="+mn-ea"/>
          <a:cs typeface="+mn-cs"/>
        </a:defRPr>
      </a:lvl8pPr>
      <a:lvl9pPr marL="0" indent="0" algn="l" defTabSz="567074" rtl="0" eaLnBrk="1" latinLnBrk="0" hangingPunct="1">
        <a:lnSpc>
          <a:spcPct val="110000"/>
        </a:lnSpc>
        <a:spcBef>
          <a:spcPts val="0"/>
        </a:spcBef>
        <a:buFontTx/>
        <a:buNone/>
        <a:tabLst>
          <a:tab pos="111629" algn="l"/>
          <a:tab pos="223258" algn="l"/>
          <a:tab pos="334887" algn="l"/>
        </a:tabLst>
        <a:defRPr sz="496"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10" userDrawn="1">
          <p15:clr>
            <a:srgbClr val="F26B43"/>
          </p15:clr>
        </p15:guide>
        <p15:guide id="2" pos="4552" userDrawn="1">
          <p15:clr>
            <a:srgbClr val="F26B43"/>
          </p15:clr>
        </p15:guide>
        <p15:guide id="3" orient="horz" pos="457" userDrawn="1">
          <p15:clr>
            <a:srgbClr val="F26B43"/>
          </p15:clr>
        </p15:guide>
        <p15:guide id="5" orient="horz" pos="64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www.htw-dresden.de/die-htw-dresden/karriere" TargetMode="External"/><Relationship Id="rId13" Type="http://schemas.openxmlformats.org/officeDocument/2006/relationships/image" Target="../media/image6.png"/><Relationship Id="rId18" Type="http://schemas.openxmlformats.org/officeDocument/2006/relationships/hyperlink" Target="https://www.linkedin.com/school/hochschule-f-r-technik-und-wirtschaft/mycompany/" TargetMode="External"/><Relationship Id="rId3" Type="http://schemas.openxmlformats.org/officeDocument/2006/relationships/image" Target="../media/image2.jpg"/><Relationship Id="rId21" Type="http://schemas.openxmlformats.org/officeDocument/2006/relationships/hyperlink" Target="https://www.youtube.com/c/HTWDresdenofficial" TargetMode="External"/><Relationship Id="rId7" Type="http://schemas.openxmlformats.org/officeDocument/2006/relationships/hyperlink" Target="https://www.htw-dresden.de/die-htw-dresden/karriere/arbeitgeberin" TargetMode="External"/><Relationship Id="rId12" Type="http://schemas.openxmlformats.org/officeDocument/2006/relationships/hyperlink" Target="https://www.facebook.com/HTWDresden/" TargetMode="External"/><Relationship Id="rId17" Type="http://schemas.openxmlformats.org/officeDocument/2006/relationships/image" Target="../media/image9.svg"/><Relationship Id="rId2" Type="http://schemas.openxmlformats.org/officeDocument/2006/relationships/notesSlide" Target="../notesSlides/notesSlide1.xml"/><Relationship Id="rId16" Type="http://schemas.openxmlformats.org/officeDocument/2006/relationships/image" Target="../media/image8.png"/><Relationship Id="rId20" Type="http://schemas.openxmlformats.org/officeDocument/2006/relationships/image" Target="../media/image11.svg"/><Relationship Id="rId1" Type="http://schemas.openxmlformats.org/officeDocument/2006/relationships/slideLayout" Target="../slideLayouts/slideLayout3.xml"/><Relationship Id="rId6" Type="http://schemas.openxmlformats.org/officeDocument/2006/relationships/hyperlink" Target="mailto:bewerbung@htw-dresden.de" TargetMode="External"/><Relationship Id="rId11" Type="http://schemas.openxmlformats.org/officeDocument/2006/relationships/image" Target="../media/image5.jpg"/><Relationship Id="rId24" Type="http://schemas.openxmlformats.org/officeDocument/2006/relationships/image" Target="../media/image14.png"/><Relationship Id="rId5" Type="http://schemas.openxmlformats.org/officeDocument/2006/relationships/hyperlink" Target="https://www.htw-dresden.de/fileadmin/HTW/Hochschule/2_die_HTW-Dresden/Karriere_anderHTW/HTWD_Bewerbungsbogen_09_2023.pdf" TargetMode="External"/><Relationship Id="rId15" Type="http://schemas.openxmlformats.org/officeDocument/2006/relationships/hyperlink" Target="https://www.instagram.com/htwdresden/" TargetMode="External"/><Relationship Id="rId23" Type="http://schemas.openxmlformats.org/officeDocument/2006/relationships/image" Target="../media/image13.svg"/><Relationship Id="rId10" Type="http://schemas.openxmlformats.org/officeDocument/2006/relationships/image" Target="../media/image4.jpg"/><Relationship Id="rId19" Type="http://schemas.openxmlformats.org/officeDocument/2006/relationships/image" Target="../media/image10.png"/><Relationship Id="rId4" Type="http://schemas.openxmlformats.org/officeDocument/2006/relationships/hyperlink" Target="https://www.revosax.sachsen.de/vorschrift/19986-Saechsisches-Hochschulgesetz#p59" TargetMode="External"/><Relationship Id="rId9" Type="http://schemas.openxmlformats.org/officeDocument/2006/relationships/image" Target="../media/image3.png"/><Relationship Id="rId14" Type="http://schemas.openxmlformats.org/officeDocument/2006/relationships/image" Target="../media/image7.svg"/><Relationship Id="rId22"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www.htw-dresden.de/karriereziel-professur/profhtwd" TargetMode="External"/><Relationship Id="rId2" Type="http://schemas.openxmlformats.org/officeDocument/2006/relationships/hyperlink" Target="https://www.htw-dresden.de/karriereziel-professur" TargetMode="External"/><Relationship Id="rId1" Type="http://schemas.openxmlformats.org/officeDocument/2006/relationships/slideLayout" Target="../slideLayouts/slideLayout4.xml"/><Relationship Id="rId4" Type="http://schemas.openxmlformats.org/officeDocument/2006/relationships/hyperlink" Target="mailto:prof@htw-dresden.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EC76182-2435-80E6-3295-A19BE16F00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5565913" cy="2571645"/>
          </a:xfrm>
          <a:custGeom>
            <a:avLst/>
            <a:gdLst>
              <a:gd name="connsiteX0" fmla="*/ 0 w 5553538"/>
              <a:gd name="connsiteY0" fmla="*/ 0 h 2525820"/>
              <a:gd name="connsiteX1" fmla="*/ 5553538 w 5553538"/>
              <a:gd name="connsiteY1" fmla="*/ 0 h 2525820"/>
              <a:gd name="connsiteX2" fmla="*/ 3027718 w 5553538"/>
              <a:gd name="connsiteY2" fmla="*/ 2525820 h 2525820"/>
              <a:gd name="connsiteX3" fmla="*/ 0 w 5553538"/>
              <a:gd name="connsiteY3" fmla="*/ 2525820 h 2525820"/>
            </a:gdLst>
            <a:ahLst/>
            <a:cxnLst>
              <a:cxn ang="0">
                <a:pos x="connsiteX0" y="connsiteY0"/>
              </a:cxn>
              <a:cxn ang="0">
                <a:pos x="connsiteX1" y="connsiteY1"/>
              </a:cxn>
              <a:cxn ang="0">
                <a:pos x="connsiteX2" y="connsiteY2"/>
              </a:cxn>
              <a:cxn ang="0">
                <a:pos x="connsiteX3" y="connsiteY3"/>
              </a:cxn>
            </a:cxnLst>
            <a:rect l="l" t="t" r="r" b="b"/>
            <a:pathLst>
              <a:path w="5553538" h="2525820">
                <a:moveTo>
                  <a:pt x="0" y="0"/>
                </a:moveTo>
                <a:lnTo>
                  <a:pt x="5553538" y="0"/>
                </a:lnTo>
                <a:lnTo>
                  <a:pt x="3027718" y="2525820"/>
                </a:lnTo>
                <a:lnTo>
                  <a:pt x="0" y="2525820"/>
                </a:lnTo>
                <a:close/>
              </a:path>
            </a:pathLst>
          </a:custGeom>
        </p:spPr>
      </p:pic>
      <p:sp>
        <p:nvSpPr>
          <p:cNvPr id="3" name="Text Placeholder 2">
            <a:extLst>
              <a:ext uri="{FF2B5EF4-FFF2-40B4-BE49-F238E27FC236}">
                <a16:creationId xmlns:a16="http://schemas.microsoft.com/office/drawing/2014/main" id="{BB693146-4BF0-1916-1BBB-16A940F341C5}"/>
              </a:ext>
            </a:extLst>
          </p:cNvPr>
          <p:cNvSpPr>
            <a:spLocks noGrp="1"/>
          </p:cNvSpPr>
          <p:nvPr>
            <p:ph type="body" sz="quarter" idx="10"/>
          </p:nvPr>
        </p:nvSpPr>
        <p:spPr>
          <a:xfrm>
            <a:off x="288001" y="3171831"/>
            <a:ext cx="4707838" cy="6775888"/>
          </a:xfrm>
        </p:spPr>
        <p:txBody>
          <a:bodyPr>
            <a:noAutofit/>
          </a:bodyPr>
          <a:lstStyle/>
          <a:p>
            <a:pPr algn="just"/>
            <a:r>
              <a:rPr lang="de-DE" dirty="0"/>
              <a:t>Willkommen an der Hochschule für Technik und Wirtschaft Dresden, der zweitgrößten Hochschule der sächsischen Landeshauptstadt! An unseren zwei Standorten greifen anwendungsbezogene Lehre und praxisorientierte Forschung ineinander. In über 43 Studiengängen profitieren unsere 4800 Studierenden von den wissenschaftlichen und praxisbezogenen Erfahrungen unserer Lehrenden. </a:t>
            </a:r>
          </a:p>
          <a:p>
            <a:pPr algn="just">
              <a:spcAft>
                <a:spcPts val="0"/>
              </a:spcAft>
            </a:pPr>
            <a:endParaRPr lang="de-DE" sz="600" dirty="0"/>
          </a:p>
          <a:p>
            <a:pPr lvl="3"/>
            <a:r>
              <a:rPr lang="de-DE" dirty="0"/>
              <a:t>Sie möchten: </a:t>
            </a:r>
          </a:p>
          <a:p>
            <a:pPr lvl="1"/>
            <a:r>
              <a:rPr lang="de-DE" dirty="0"/>
              <a:t>ihr Wissen und Ihre Erfahrungen an Studierende weitergeben?</a:t>
            </a:r>
          </a:p>
          <a:p>
            <a:pPr lvl="1"/>
            <a:r>
              <a:rPr lang="de-DE" dirty="0"/>
              <a:t>anwendungsorientierte und transferbezogene Forschungsvorhaben umsetzen und sich gemäß Ihrer individuellen Schwerpunkte weiterentwickeln?</a:t>
            </a:r>
          </a:p>
          <a:p>
            <a:pPr lvl="1"/>
            <a:r>
              <a:rPr lang="de-DE" dirty="0"/>
              <a:t>eine teamorientierte Hochschulkultur, die auf den Austausch von Ideen und die Verfolgung gemeinsamer Ziele setzt?</a:t>
            </a:r>
          </a:p>
          <a:p>
            <a:pPr lvl="1"/>
            <a:r>
              <a:rPr lang="de-DE" dirty="0"/>
              <a:t>eine flexible Einteilung Ihrer Arbeitszeiten unter Berücksichtigung des Lehrplanes?</a:t>
            </a:r>
          </a:p>
          <a:p>
            <a:pPr lvl="1"/>
            <a:r>
              <a:rPr lang="de-DE" dirty="0"/>
              <a:t>Unterstützung in der Einarbeitung durch eine Reduzierung des Lehrdeputats um bis zu 4 SWS für die ersten beiden Semester?</a:t>
            </a:r>
          </a:p>
          <a:p>
            <a:pPr marL="0" lvl="1" indent="0">
              <a:spcAft>
                <a:spcPts val="0"/>
              </a:spcAft>
              <a:buNone/>
            </a:pPr>
            <a:endParaRPr lang="de-DE" sz="600" dirty="0"/>
          </a:p>
          <a:p>
            <a:pPr marL="0" lvl="1" indent="0" algn="just">
              <a:spcAft>
                <a:spcPts val="600"/>
              </a:spcAft>
              <a:buNone/>
            </a:pPr>
            <a:r>
              <a:rPr lang="de-DE" b="1" dirty="0">
                <a:solidFill>
                  <a:schemeClr val="tx2"/>
                </a:solidFill>
              </a:rPr>
              <a:t>Dann freuen wir uns darauf Sie kennenzulernen!</a:t>
            </a:r>
          </a:p>
          <a:p>
            <a:pPr marL="0" lvl="1" indent="0" algn="just">
              <a:buNone/>
            </a:pPr>
            <a:r>
              <a:rPr lang="de-DE" dirty="0"/>
              <a:t>An der Fakultät </a:t>
            </a:r>
            <a:r>
              <a:rPr lang="de-DE" dirty="0">
                <a:solidFill>
                  <a:srgbClr val="0070C0"/>
                </a:solidFill>
              </a:rPr>
              <a:t>[Name der Fakultät] </a:t>
            </a:r>
            <a:r>
              <a:rPr lang="de-DE" dirty="0"/>
              <a:t>ist zum </a:t>
            </a:r>
            <a:r>
              <a:rPr lang="de-DE" dirty="0">
                <a:solidFill>
                  <a:srgbClr val="0070C0"/>
                </a:solidFill>
              </a:rPr>
              <a:t>Sommer/Wintersemester 20xx/xx </a:t>
            </a:r>
            <a:r>
              <a:rPr lang="de-DE" dirty="0"/>
              <a:t>die</a:t>
            </a:r>
          </a:p>
          <a:p>
            <a:pPr marL="0" lvl="1" indent="0" algn="just">
              <a:buNone/>
            </a:pPr>
            <a:r>
              <a:rPr lang="de-DE" b="1" dirty="0"/>
              <a:t>Professur </a:t>
            </a:r>
            <a:r>
              <a:rPr lang="de-DE" b="1" dirty="0">
                <a:solidFill>
                  <a:srgbClr val="0070C0"/>
                </a:solidFill>
              </a:rPr>
              <a:t>[Widmung der Professur] </a:t>
            </a:r>
            <a:r>
              <a:rPr lang="de-DE" dirty="0"/>
              <a:t>zu besetzen. </a:t>
            </a:r>
          </a:p>
          <a:p>
            <a:pPr marL="0" lvl="1" indent="0" algn="just">
              <a:buNone/>
            </a:pPr>
            <a:endParaRPr lang="de-DE" dirty="0">
              <a:solidFill>
                <a:srgbClr val="0070C0"/>
              </a:solidFill>
            </a:endParaRPr>
          </a:p>
          <a:p>
            <a:pPr marL="0" lvl="1" indent="0" algn="just">
              <a:buNone/>
            </a:pPr>
            <a:r>
              <a:rPr lang="de-DE" dirty="0">
                <a:solidFill>
                  <a:srgbClr val="0070C0"/>
                </a:solidFill>
              </a:rPr>
              <a:t>[Textbaustein entsprechend der Fakultät]</a:t>
            </a:r>
            <a:r>
              <a:rPr lang="de-DE" dirty="0"/>
              <a:t>.</a:t>
            </a:r>
          </a:p>
          <a:p>
            <a:pPr>
              <a:spcAft>
                <a:spcPts val="0"/>
              </a:spcAft>
            </a:pPr>
            <a:endParaRPr lang="de-DE" sz="600" dirty="0"/>
          </a:p>
          <a:p>
            <a:pPr lvl="3"/>
            <a:r>
              <a:rPr lang="de-DE" dirty="0"/>
              <a:t>Das Berufungsgebiet umfasst die Lehrgebiete:</a:t>
            </a:r>
          </a:p>
          <a:p>
            <a:pPr marL="88900" indent="-88900">
              <a:buFont typeface="Arial" panose="020B0604020202020204" pitchFamily="34" charset="0"/>
              <a:buChar char="•"/>
            </a:pPr>
            <a:r>
              <a:rPr lang="de-DE" dirty="0">
                <a:solidFill>
                  <a:srgbClr val="0070C0"/>
                </a:solidFill>
              </a:rPr>
              <a:t>Zeile für die Beschreibung des Berufungsgebiets 1</a:t>
            </a:r>
          </a:p>
          <a:p>
            <a:pPr marL="88900" indent="-88900">
              <a:buFont typeface="Arial" panose="020B0604020202020204" pitchFamily="34" charset="0"/>
              <a:buChar char="•"/>
            </a:pPr>
            <a:r>
              <a:rPr lang="de-DE" dirty="0">
                <a:solidFill>
                  <a:srgbClr val="0070C0"/>
                </a:solidFill>
              </a:rPr>
              <a:t>Zeile für die Beschreibung des Berufungsgebiets 2</a:t>
            </a:r>
          </a:p>
          <a:p>
            <a:pPr marL="88900" indent="-88900">
              <a:spcAft>
                <a:spcPts val="0"/>
              </a:spcAft>
              <a:buFont typeface="Arial" panose="020B0604020202020204" pitchFamily="34" charset="0"/>
              <a:buChar char="•"/>
            </a:pPr>
            <a:r>
              <a:rPr lang="de-DE" dirty="0">
                <a:solidFill>
                  <a:srgbClr val="0070C0"/>
                </a:solidFill>
              </a:rPr>
              <a:t>Zeile für die Beschreibung des Berufungsgebiets 3</a:t>
            </a:r>
          </a:p>
          <a:p>
            <a:pPr marL="88900" indent="-88900">
              <a:spcAft>
                <a:spcPts val="0"/>
              </a:spcAft>
              <a:buFont typeface="Arial" panose="020B0604020202020204" pitchFamily="34" charset="0"/>
              <a:buChar char="•"/>
            </a:pPr>
            <a:r>
              <a:rPr lang="de-DE" dirty="0">
                <a:solidFill>
                  <a:srgbClr val="0070C0"/>
                </a:solidFill>
              </a:rPr>
              <a:t>xxx</a:t>
            </a:r>
            <a:br>
              <a:rPr lang="de-DE" dirty="0"/>
            </a:br>
            <a:endParaRPr lang="de-DE" dirty="0"/>
          </a:p>
        </p:txBody>
      </p:sp>
      <p:sp>
        <p:nvSpPr>
          <p:cNvPr id="4" name="Text Placeholder 3">
            <a:extLst>
              <a:ext uri="{FF2B5EF4-FFF2-40B4-BE49-F238E27FC236}">
                <a16:creationId xmlns:a16="http://schemas.microsoft.com/office/drawing/2014/main" id="{81C7EB82-746B-18E4-7A2C-07A8558B81CC}"/>
              </a:ext>
            </a:extLst>
          </p:cNvPr>
          <p:cNvSpPr>
            <a:spLocks noGrp="1"/>
          </p:cNvSpPr>
          <p:nvPr>
            <p:ph type="body" sz="quarter" idx="11"/>
          </p:nvPr>
        </p:nvSpPr>
        <p:spPr>
          <a:xfrm>
            <a:off x="5184000" y="3171831"/>
            <a:ext cx="2088000" cy="4615879"/>
          </a:xfrm>
        </p:spPr>
        <p:txBody>
          <a:bodyPr wrap="square">
            <a:spAutoFit/>
          </a:bodyPr>
          <a:lstStyle/>
          <a:p>
            <a:pPr lvl="6" algn="just"/>
            <a:r>
              <a:rPr lang="de-DE" sz="650" dirty="0"/>
              <a:t>Alle Bewerberinnen und Bewerber müssen die Berufungsvoraussetzungen gem. </a:t>
            </a:r>
            <a:r>
              <a:rPr lang="de-DE" sz="650" b="1" dirty="0">
                <a:solidFill>
                  <a:schemeClr val="tx2"/>
                </a:solidFill>
                <a:hlinkClick r:id="rId4">
                  <a:extLst>
                    <a:ext uri="{A12FA001-AC4F-418D-AE19-62706E023703}">
                      <ahyp:hlinkClr xmlns:ahyp="http://schemas.microsoft.com/office/drawing/2018/hyperlinkcolor" val="tx"/>
                    </a:ext>
                  </a:extLst>
                </a:hlinkClick>
              </a:rPr>
              <a:t>§ 59 SächsHSG</a:t>
            </a:r>
            <a:r>
              <a:rPr lang="de-DE" sz="650" dirty="0"/>
              <a:t>, insbesondere Abs. 1 Buchst. 4c erfüllen. Zur Prüfung der formalen Berufungsvoraussetzungen empfehlen wir, den </a:t>
            </a:r>
            <a:r>
              <a:rPr lang="de-DE" sz="650" b="1" dirty="0">
                <a:solidFill>
                  <a:schemeClr val="tx2"/>
                </a:solidFill>
                <a:hlinkClick r:id="rId5">
                  <a:extLst>
                    <a:ext uri="{A12FA001-AC4F-418D-AE19-62706E023703}">
                      <ahyp:hlinkClr xmlns:ahyp="http://schemas.microsoft.com/office/drawing/2018/hyperlinkcolor" val="tx"/>
                    </a:ext>
                  </a:extLst>
                </a:hlinkClick>
              </a:rPr>
              <a:t>HTWD Bewerbungsbogen</a:t>
            </a:r>
            <a:r>
              <a:rPr lang="de-DE" sz="650" b="1" dirty="0">
                <a:solidFill>
                  <a:schemeClr val="tx2"/>
                </a:solidFill>
              </a:rPr>
              <a:t> </a:t>
            </a:r>
            <a:r>
              <a:rPr lang="de-DE" sz="650" dirty="0"/>
              <a:t>auszufüllen und mit den vollständigen Bewerbungsunterlagen nebst aller erforderlichen Nachweise (Hochschulzeugnisse, Promotionsurkunde, Arbeitszeugnisse und sonstigen Nachweise) einzureichen.</a:t>
            </a:r>
          </a:p>
          <a:p>
            <a:pPr lvl="6"/>
            <a:r>
              <a:rPr lang="de-DE" sz="650" dirty="0"/>
              <a:t>Bitte richten Sie Ihre Bewerbung unter Angabe der Chiffre bis zum </a:t>
            </a:r>
            <a:r>
              <a:rPr lang="de-DE" sz="650" b="1" dirty="0">
                <a:solidFill>
                  <a:srgbClr val="0070C0"/>
                </a:solidFill>
              </a:rPr>
              <a:t>xx.xx.20xx</a:t>
            </a:r>
            <a:r>
              <a:rPr lang="de-DE" sz="650" dirty="0">
                <a:solidFill>
                  <a:srgbClr val="0070C0"/>
                </a:solidFill>
              </a:rPr>
              <a:t> </a:t>
            </a:r>
          </a:p>
          <a:p>
            <a:pPr lvl="6"/>
            <a:r>
              <a:rPr lang="de-DE" sz="650" b="1" dirty="0">
                <a:solidFill>
                  <a:schemeClr val="tx2"/>
                </a:solidFill>
              </a:rPr>
              <a:t>per E-Mail an: </a:t>
            </a:r>
            <a:r>
              <a:rPr lang="de-DE" sz="650" dirty="0">
                <a:hlinkClick r:id="rId6"/>
              </a:rPr>
              <a:t>bewerbung@htw-dresden.de</a:t>
            </a:r>
            <a:endParaRPr lang="de-DE" sz="650" dirty="0"/>
          </a:p>
          <a:p>
            <a:pPr lvl="6">
              <a:spcAft>
                <a:spcPts val="0"/>
              </a:spcAft>
            </a:pPr>
            <a:r>
              <a:rPr lang="de-DE" sz="650" b="1" dirty="0">
                <a:solidFill>
                  <a:schemeClr val="tx2"/>
                </a:solidFill>
              </a:rPr>
              <a:t>oder per Post an:</a:t>
            </a:r>
          </a:p>
          <a:p>
            <a:pPr lvl="6"/>
            <a:r>
              <a:rPr lang="de-DE" sz="650" dirty="0"/>
              <a:t>Hochschule für Technik und Wirtschaft Dresden</a:t>
            </a:r>
            <a:br>
              <a:rPr lang="de-DE" sz="650" dirty="0"/>
            </a:br>
            <a:r>
              <a:rPr lang="de-DE" sz="650" dirty="0"/>
              <a:t>Dezernat Personalangelegenheiten</a:t>
            </a:r>
            <a:br>
              <a:rPr lang="de-DE" sz="650" dirty="0"/>
            </a:br>
            <a:r>
              <a:rPr lang="de-DE" sz="650" dirty="0"/>
              <a:t>Friedrich-List-Platz 1, 01069 Dresden</a:t>
            </a:r>
          </a:p>
          <a:p>
            <a:pPr lvl="6">
              <a:spcAft>
                <a:spcPts val="0"/>
              </a:spcAft>
            </a:pPr>
            <a:r>
              <a:rPr lang="de-DE" sz="650" b="1" dirty="0">
                <a:solidFill>
                  <a:schemeClr val="tx2"/>
                </a:solidFill>
              </a:rPr>
              <a:t>Weitere Auskünfte erteilt Ihnen:</a:t>
            </a:r>
          </a:p>
          <a:p>
            <a:pPr lvl="6">
              <a:spcAft>
                <a:spcPts val="0"/>
              </a:spcAft>
            </a:pPr>
            <a:r>
              <a:rPr lang="de-DE" sz="650" dirty="0">
                <a:solidFill>
                  <a:srgbClr val="0070C0"/>
                </a:solidFill>
              </a:rPr>
              <a:t>Vorname Name, Dekan/Dekanin </a:t>
            </a:r>
          </a:p>
          <a:p>
            <a:pPr lvl="6">
              <a:spcAft>
                <a:spcPts val="0"/>
              </a:spcAft>
            </a:pPr>
            <a:r>
              <a:rPr lang="de-DE" sz="650" dirty="0"/>
              <a:t>der Fakultät </a:t>
            </a:r>
            <a:r>
              <a:rPr lang="de-DE" sz="650" dirty="0">
                <a:solidFill>
                  <a:srgbClr val="0070C0"/>
                </a:solidFill>
              </a:rPr>
              <a:t>[Name der Fakultät]</a:t>
            </a:r>
          </a:p>
          <a:p>
            <a:pPr lvl="6">
              <a:spcAft>
                <a:spcPts val="0"/>
              </a:spcAft>
            </a:pPr>
            <a:r>
              <a:rPr lang="de-DE" sz="650" dirty="0"/>
              <a:t>Tel.: 0351 462-</a:t>
            </a:r>
            <a:r>
              <a:rPr lang="de-DE" sz="650" dirty="0">
                <a:solidFill>
                  <a:srgbClr val="0070C0"/>
                </a:solidFill>
              </a:rPr>
              <a:t>xxxx</a:t>
            </a:r>
            <a:r>
              <a:rPr lang="de-DE" sz="650" dirty="0"/>
              <a:t>,</a:t>
            </a:r>
          </a:p>
          <a:p>
            <a:pPr lvl="6">
              <a:spcAft>
                <a:spcPts val="0"/>
              </a:spcAft>
            </a:pPr>
            <a:r>
              <a:rPr lang="de-DE" sz="650" dirty="0"/>
              <a:t>E-Mail: </a:t>
            </a:r>
            <a:r>
              <a:rPr lang="de-DE" sz="650" dirty="0">
                <a:solidFill>
                  <a:srgbClr val="0070C0"/>
                </a:solidFill>
              </a:rPr>
              <a:t>vorname.name</a:t>
            </a:r>
            <a:r>
              <a:rPr lang="de-DE" sz="650" dirty="0"/>
              <a:t>@htw-dresden.de</a:t>
            </a:r>
          </a:p>
          <a:p>
            <a:pPr lvl="6"/>
            <a:endParaRPr lang="de-DE" sz="650" dirty="0"/>
          </a:p>
          <a:p>
            <a:pPr lvl="6"/>
            <a:r>
              <a:rPr lang="de-DE" sz="650" dirty="0"/>
              <a:t>Die HTWD hat als Arbeitgeberin viel zu bieten – informieren Sie sich auf der Karriereseite über alle </a:t>
            </a:r>
            <a:r>
              <a:rPr lang="de-DE" sz="650" b="1" dirty="0">
                <a:solidFill>
                  <a:schemeClr val="tx2"/>
                </a:solidFill>
                <a:hlinkClick r:id="rId7">
                  <a:extLst>
                    <a:ext uri="{A12FA001-AC4F-418D-AE19-62706E023703}">
                      <ahyp:hlinkClr xmlns:ahyp="http://schemas.microsoft.com/office/drawing/2018/hyperlinkcolor" val="tx"/>
                    </a:ext>
                  </a:extLst>
                </a:hlinkClick>
              </a:rPr>
              <a:t>Benefits und Angebote</a:t>
            </a:r>
            <a:r>
              <a:rPr lang="de-DE" sz="650" dirty="0"/>
              <a:t>: </a:t>
            </a:r>
          </a:p>
          <a:p>
            <a:pPr lvl="6"/>
            <a:r>
              <a:rPr lang="de-DE" sz="650" dirty="0">
                <a:hlinkClick r:id="rId8"/>
              </a:rPr>
              <a:t>https://www.htw-dresden.de/die-htw-dresden/karriere</a:t>
            </a:r>
            <a:endParaRPr lang="de-DE" sz="650" dirty="0"/>
          </a:p>
          <a:p>
            <a:pPr lvl="6"/>
            <a:endParaRPr lang="de-DE" sz="650" dirty="0"/>
          </a:p>
          <a:p>
            <a:pPr lvl="6"/>
            <a:br>
              <a:rPr lang="de-DE" sz="650" dirty="0"/>
            </a:br>
            <a:endParaRPr lang="de-DE" sz="650" dirty="0"/>
          </a:p>
          <a:p>
            <a:pPr lvl="6"/>
            <a:endParaRPr lang="de-DE" sz="650" dirty="0"/>
          </a:p>
          <a:p>
            <a:pPr lvl="6" algn="just"/>
            <a:br>
              <a:rPr lang="de-DE" sz="650" dirty="0"/>
            </a:br>
            <a:br>
              <a:rPr lang="de-DE" sz="650" dirty="0"/>
            </a:br>
            <a:br>
              <a:rPr lang="de-DE" sz="650" dirty="0"/>
            </a:br>
            <a:endParaRPr lang="de-DE" sz="650" dirty="0"/>
          </a:p>
        </p:txBody>
      </p:sp>
      <p:sp>
        <p:nvSpPr>
          <p:cNvPr id="38" name="Text Placeholder 37">
            <a:extLst>
              <a:ext uri="{FF2B5EF4-FFF2-40B4-BE49-F238E27FC236}">
                <a16:creationId xmlns:a16="http://schemas.microsoft.com/office/drawing/2014/main" id="{F742F05F-8296-E05D-117E-DCA718E02F2A}"/>
              </a:ext>
            </a:extLst>
          </p:cNvPr>
          <p:cNvSpPr>
            <a:spLocks noGrp="1"/>
          </p:cNvSpPr>
          <p:nvPr>
            <p:ph type="body" sz="quarter" idx="23"/>
          </p:nvPr>
        </p:nvSpPr>
        <p:spPr/>
        <p:txBody>
          <a:bodyPr/>
          <a:lstStyle/>
          <a:p>
            <a:r>
              <a:rPr lang="de-DE" sz="700" dirty="0">
                <a:solidFill>
                  <a:srgbClr val="0070C0"/>
                </a:solidFill>
              </a:rPr>
              <a:t>xx.xx.20xx </a:t>
            </a:r>
            <a:endParaRPr lang="de-DE" sz="700" dirty="0"/>
          </a:p>
        </p:txBody>
      </p:sp>
      <p:grpSp>
        <p:nvGrpSpPr>
          <p:cNvPr id="64" name="Group 63">
            <a:extLst>
              <a:ext uri="{FF2B5EF4-FFF2-40B4-BE49-F238E27FC236}">
                <a16:creationId xmlns:a16="http://schemas.microsoft.com/office/drawing/2014/main" id="{A3B67ED1-735E-6685-204F-C53FA1825923}"/>
              </a:ext>
            </a:extLst>
          </p:cNvPr>
          <p:cNvGrpSpPr/>
          <p:nvPr/>
        </p:nvGrpSpPr>
        <p:grpSpPr>
          <a:xfrm>
            <a:off x="5143569" y="9515969"/>
            <a:ext cx="2146653" cy="575485"/>
            <a:chOff x="209480" y="6429473"/>
            <a:chExt cx="2421793" cy="649246"/>
          </a:xfrm>
        </p:grpSpPr>
        <p:pic>
          <p:nvPicPr>
            <p:cNvPr id="65" name="Picture 64">
              <a:extLst>
                <a:ext uri="{FF2B5EF4-FFF2-40B4-BE49-F238E27FC236}">
                  <a16:creationId xmlns:a16="http://schemas.microsoft.com/office/drawing/2014/main" id="{A13F3943-0DE3-5AC5-A579-EA8D0869E9A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82027" y="6429473"/>
              <a:ext cx="649246" cy="649246"/>
            </a:xfrm>
            <a:prstGeom prst="rect">
              <a:avLst/>
            </a:prstGeom>
          </p:spPr>
        </p:pic>
        <p:pic>
          <p:nvPicPr>
            <p:cNvPr id="66" name="Picture 65">
              <a:extLst>
                <a:ext uri="{FF2B5EF4-FFF2-40B4-BE49-F238E27FC236}">
                  <a16:creationId xmlns:a16="http://schemas.microsoft.com/office/drawing/2014/main" id="{A07237E7-EE8F-B276-BD2D-494457BA477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06150" y="6460983"/>
              <a:ext cx="609213" cy="609213"/>
            </a:xfrm>
            <a:prstGeom prst="rect">
              <a:avLst/>
            </a:prstGeom>
          </p:spPr>
        </p:pic>
        <p:pic>
          <p:nvPicPr>
            <p:cNvPr id="67" name="Picture 66">
              <a:extLst>
                <a:ext uri="{FF2B5EF4-FFF2-40B4-BE49-F238E27FC236}">
                  <a16:creationId xmlns:a16="http://schemas.microsoft.com/office/drawing/2014/main" id="{D9C4EFBE-D1BE-A48C-5241-C131E32A79C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9480" y="6459131"/>
              <a:ext cx="967128" cy="522250"/>
            </a:xfrm>
            <a:prstGeom prst="rect">
              <a:avLst/>
            </a:prstGeom>
          </p:spPr>
        </p:pic>
      </p:grpSp>
      <p:grpSp>
        <p:nvGrpSpPr>
          <p:cNvPr id="73" name="Group 72">
            <a:extLst>
              <a:ext uri="{FF2B5EF4-FFF2-40B4-BE49-F238E27FC236}">
                <a16:creationId xmlns:a16="http://schemas.microsoft.com/office/drawing/2014/main" id="{C9A9DF25-9C97-2C57-8326-3FF9A1B9961A}"/>
              </a:ext>
            </a:extLst>
          </p:cNvPr>
          <p:cNvGrpSpPr/>
          <p:nvPr/>
        </p:nvGrpSpPr>
        <p:grpSpPr>
          <a:xfrm>
            <a:off x="5229369" y="7756518"/>
            <a:ext cx="963000" cy="181723"/>
            <a:chOff x="288001" y="4068420"/>
            <a:chExt cx="963000" cy="181723"/>
          </a:xfrm>
        </p:grpSpPr>
        <p:pic>
          <p:nvPicPr>
            <p:cNvPr id="68" name="Graphic 67">
              <a:hlinkClick r:id="rId12"/>
              <a:extLst>
                <a:ext uri="{FF2B5EF4-FFF2-40B4-BE49-F238E27FC236}">
                  <a16:creationId xmlns:a16="http://schemas.microsoft.com/office/drawing/2014/main" id="{574B7DE4-BAC1-C6D0-4755-5268CACBF88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88001" y="4070143"/>
              <a:ext cx="180000" cy="180000"/>
            </a:xfrm>
            <a:prstGeom prst="rect">
              <a:avLst/>
            </a:prstGeom>
          </p:spPr>
        </p:pic>
        <p:pic>
          <p:nvPicPr>
            <p:cNvPr id="69" name="Graphic 68">
              <a:hlinkClick r:id="rId15"/>
              <a:extLst>
                <a:ext uri="{FF2B5EF4-FFF2-40B4-BE49-F238E27FC236}">
                  <a16:creationId xmlns:a16="http://schemas.microsoft.com/office/drawing/2014/main" id="{B665386B-0669-29F6-441A-D60E994F3A6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49001" y="4068420"/>
              <a:ext cx="180000" cy="180000"/>
            </a:xfrm>
            <a:prstGeom prst="rect">
              <a:avLst/>
            </a:prstGeom>
          </p:spPr>
        </p:pic>
        <p:pic>
          <p:nvPicPr>
            <p:cNvPr id="70" name="Graphic 69">
              <a:hlinkClick r:id="rId18"/>
              <a:extLst>
                <a:ext uri="{FF2B5EF4-FFF2-40B4-BE49-F238E27FC236}">
                  <a16:creationId xmlns:a16="http://schemas.microsoft.com/office/drawing/2014/main" id="{F970EEDB-C24A-ED6C-B71E-708EF8E6E24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71001" y="4068420"/>
              <a:ext cx="180000" cy="180000"/>
            </a:xfrm>
            <a:prstGeom prst="rect">
              <a:avLst/>
            </a:prstGeom>
          </p:spPr>
        </p:pic>
        <p:pic>
          <p:nvPicPr>
            <p:cNvPr id="72" name="Graphic 71">
              <a:hlinkClick r:id="rId21"/>
              <a:extLst>
                <a:ext uri="{FF2B5EF4-FFF2-40B4-BE49-F238E27FC236}">
                  <a16:creationId xmlns:a16="http://schemas.microsoft.com/office/drawing/2014/main" id="{9B6C0080-D436-BC9E-6CDC-C5C1170F80C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10001" y="4068420"/>
              <a:ext cx="180000" cy="180000"/>
            </a:xfrm>
            <a:prstGeom prst="rect">
              <a:avLst/>
            </a:prstGeom>
          </p:spPr>
        </p:pic>
      </p:grpSp>
      <p:pic>
        <p:nvPicPr>
          <p:cNvPr id="77" name="Picture Placeholder 75">
            <a:extLst>
              <a:ext uri="{FF2B5EF4-FFF2-40B4-BE49-F238E27FC236}">
                <a16:creationId xmlns:a16="http://schemas.microsoft.com/office/drawing/2014/main" id="{62BE8122-25AA-8944-7654-F0D193BAB39E}"/>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193048" y="6662273"/>
            <a:ext cx="1044000" cy="1044000"/>
          </a:xfrm>
          <a:prstGeom prst="rect">
            <a:avLst/>
          </a:prstGeom>
        </p:spPr>
      </p:pic>
      <p:sp>
        <p:nvSpPr>
          <p:cNvPr id="28" name="Freeform 27">
            <a:extLst>
              <a:ext uri="{FF2B5EF4-FFF2-40B4-BE49-F238E27FC236}">
                <a16:creationId xmlns:a16="http://schemas.microsoft.com/office/drawing/2014/main" id="{1B83B04C-4EC9-FC19-D40E-586671B50CBB}"/>
              </a:ext>
            </a:extLst>
          </p:cNvPr>
          <p:cNvSpPr/>
          <p:nvPr/>
        </p:nvSpPr>
        <p:spPr>
          <a:xfrm rot="16200000">
            <a:off x="4089600" y="-480011"/>
            <a:ext cx="1560463" cy="5380915"/>
          </a:xfrm>
          <a:custGeom>
            <a:avLst/>
            <a:gdLst>
              <a:gd name="connsiteX0" fmla="*/ 1560463 w 1560463"/>
              <a:gd name="connsiteY0" fmla="*/ 1560463 h 5380915"/>
              <a:gd name="connsiteX1" fmla="*/ 1560463 w 1560463"/>
              <a:gd name="connsiteY1" fmla="*/ 5380915 h 5380915"/>
              <a:gd name="connsiteX2" fmla="*/ 0 w 1560463"/>
              <a:gd name="connsiteY2" fmla="*/ 5380915 h 5380915"/>
              <a:gd name="connsiteX3" fmla="*/ 0 w 1560463"/>
              <a:gd name="connsiteY3" fmla="*/ 0 h 5380915"/>
            </a:gdLst>
            <a:ahLst/>
            <a:cxnLst>
              <a:cxn ang="0">
                <a:pos x="connsiteX0" y="connsiteY0"/>
              </a:cxn>
              <a:cxn ang="0">
                <a:pos x="connsiteX1" y="connsiteY1"/>
              </a:cxn>
              <a:cxn ang="0">
                <a:pos x="connsiteX2" y="connsiteY2"/>
              </a:cxn>
              <a:cxn ang="0">
                <a:pos x="connsiteX3" y="connsiteY3"/>
              </a:cxn>
            </a:cxnLst>
            <a:rect l="l" t="t" r="r" b="b"/>
            <a:pathLst>
              <a:path w="1560463" h="5380915">
                <a:moveTo>
                  <a:pt x="1560463" y="1560463"/>
                </a:moveTo>
                <a:lnTo>
                  <a:pt x="1560463" y="5380915"/>
                </a:lnTo>
                <a:lnTo>
                  <a:pt x="0" y="5380915"/>
                </a:lnTo>
                <a:lnTo>
                  <a:pt x="0" y="0"/>
                </a:lnTo>
                <a:close/>
              </a:path>
            </a:pathLst>
          </a:cu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57" name="Title 56">
            <a:extLst>
              <a:ext uri="{FF2B5EF4-FFF2-40B4-BE49-F238E27FC236}">
                <a16:creationId xmlns:a16="http://schemas.microsoft.com/office/drawing/2014/main" id="{D6AB6A78-52ED-50EF-BEED-8D53AB985FC9}"/>
              </a:ext>
            </a:extLst>
          </p:cNvPr>
          <p:cNvSpPr>
            <a:spLocks noGrp="1"/>
          </p:cNvSpPr>
          <p:nvPr>
            <p:ph type="title"/>
          </p:nvPr>
        </p:nvSpPr>
        <p:spPr>
          <a:xfrm>
            <a:off x="3492000" y="1579861"/>
            <a:ext cx="3780000" cy="1273629"/>
          </a:xfrm>
        </p:spPr>
        <p:txBody>
          <a:bodyPr/>
          <a:lstStyle/>
          <a:p>
            <a:r>
              <a:rPr lang="de-DE" sz="2200" dirty="0"/>
              <a:t>Professur (W2)</a:t>
            </a:r>
            <a:br>
              <a:rPr lang="de-DE" sz="2200" dirty="0"/>
            </a:br>
            <a:r>
              <a:rPr lang="de-DE" sz="2400" b="1" dirty="0">
                <a:solidFill>
                  <a:srgbClr val="0070C0"/>
                </a:solidFill>
              </a:rPr>
              <a:t>[Widmung der Professur]</a:t>
            </a:r>
            <a:br>
              <a:rPr lang="de-DE" sz="2400" b="1" dirty="0">
                <a:solidFill>
                  <a:srgbClr val="0070C0"/>
                </a:solidFill>
              </a:rPr>
            </a:br>
            <a:r>
              <a:rPr lang="de-DE" sz="2200" dirty="0"/>
              <a:t>(m/w/d) / </a:t>
            </a:r>
            <a:r>
              <a:rPr lang="de-DE" sz="2200" dirty="0">
                <a:latin typeface="Open Sans Light" panose="020B0306030504020204" pitchFamily="34" charset="0"/>
                <a:ea typeface="Open Sans Light" panose="020B0306030504020204" pitchFamily="34" charset="0"/>
                <a:cs typeface="Open Sans Light" panose="020B0306030504020204" pitchFamily="34" charset="0"/>
              </a:rPr>
              <a:t>Chiffre </a:t>
            </a:r>
            <a:r>
              <a:rPr lang="de-DE" sz="2200" dirty="0">
                <a:solidFill>
                  <a:srgbClr val="0070C0"/>
                </a:solidFill>
                <a:latin typeface="Open Sans Light" panose="020B0306030504020204" pitchFamily="34" charset="0"/>
                <a:ea typeface="Open Sans Light" panose="020B0306030504020204" pitchFamily="34" charset="0"/>
                <a:cs typeface="Open Sans Light" panose="020B0306030504020204" pitchFamily="34" charset="0"/>
              </a:rPr>
              <a:t>xxx</a:t>
            </a:r>
            <a:endParaRPr lang="de-DE" sz="2200" dirty="0">
              <a:solidFill>
                <a:srgbClr val="0070C0"/>
              </a:solidFill>
            </a:endParaRPr>
          </a:p>
        </p:txBody>
      </p:sp>
      <p:sp>
        <p:nvSpPr>
          <p:cNvPr id="2" name="Textfeld 1">
            <a:extLst>
              <a:ext uri="{FF2B5EF4-FFF2-40B4-BE49-F238E27FC236}">
                <a16:creationId xmlns:a16="http://schemas.microsoft.com/office/drawing/2014/main" id="{3F961A0F-3AFB-40C5-A02A-B98FBED6E17F}"/>
              </a:ext>
            </a:extLst>
          </p:cNvPr>
          <p:cNvSpPr txBox="1"/>
          <p:nvPr/>
        </p:nvSpPr>
        <p:spPr>
          <a:xfrm>
            <a:off x="288001" y="10084907"/>
            <a:ext cx="4680000" cy="351635"/>
          </a:xfrm>
          <a:prstGeom prst="rect">
            <a:avLst/>
          </a:prstGeom>
          <a:noFill/>
          <a:ln w="6350">
            <a:noFill/>
          </a:ln>
        </p:spPr>
        <p:txBody>
          <a:bodyPr wrap="square" lIns="0" tIns="0" rIns="0" bIns="0" rtlCol="0">
            <a:spAutoFit/>
          </a:bodyPr>
          <a:lstStyle/>
          <a:p>
            <a:pPr marL="0" indent="0" algn="just">
              <a:lnSpc>
                <a:spcPct val="120000"/>
              </a:lnSpc>
              <a:spcAft>
                <a:spcPts val="600"/>
              </a:spcAft>
              <a:buNone/>
            </a:pPr>
            <a:r>
              <a:rPr lang="de-DE" sz="650" dirty="0"/>
              <a:t>Zur Prüfung der formalen Berufungsvoraussetzung gem. § 59 Abs. 1 Nr. 4 c SächsHSG bitten wir Sie, die Angaben zu Ihrer beruflichen Praxis mit dem jeweiligen Start- und Enddatum der Stelle (wenn möglich taggenau) und unter Nennung des Umfangs der regelmäßigen Arbeitszeit (Angabe in %) vorzunehmen. (siehe Seite 3 </a:t>
            </a:r>
            <a:r>
              <a:rPr lang="de-DE" sz="650" b="1" dirty="0">
                <a:solidFill>
                  <a:schemeClr val="tx2"/>
                </a:solidFill>
                <a:hlinkClick r:id="rId5">
                  <a:extLst>
                    <a:ext uri="{A12FA001-AC4F-418D-AE19-62706E023703}">
                      <ahyp:hlinkClr xmlns:ahyp="http://schemas.microsoft.com/office/drawing/2018/hyperlinkcolor" val="tx"/>
                    </a:ext>
                  </a:extLst>
                </a:hlinkClick>
              </a:rPr>
              <a:t>HTWD Bewerbungsbogen</a:t>
            </a:r>
            <a:r>
              <a:rPr lang="de-DE" sz="650" dirty="0"/>
              <a:t>)</a:t>
            </a:r>
          </a:p>
        </p:txBody>
      </p:sp>
      <p:sp>
        <p:nvSpPr>
          <p:cNvPr id="21" name="Text Placeholder 3">
            <a:extLst>
              <a:ext uri="{FF2B5EF4-FFF2-40B4-BE49-F238E27FC236}">
                <a16:creationId xmlns:a16="http://schemas.microsoft.com/office/drawing/2014/main" id="{90AD5B1D-50D7-4EFB-B255-59EC44C15B06}"/>
              </a:ext>
            </a:extLst>
          </p:cNvPr>
          <p:cNvSpPr txBox="1">
            <a:spLocks/>
          </p:cNvSpPr>
          <p:nvPr/>
        </p:nvSpPr>
        <p:spPr>
          <a:xfrm>
            <a:off x="5202222" y="8064277"/>
            <a:ext cx="2088000" cy="1388842"/>
          </a:xfrm>
          <a:prstGeom prst="rect">
            <a:avLst/>
          </a:prstGeom>
        </p:spPr>
        <p:txBody>
          <a:bodyPr vert="horz" wrap="square" lIns="0" tIns="0" rIns="0" bIns="0" rtlCol="0">
            <a:spAutoFit/>
          </a:bodyPr>
          <a:lstStyle>
            <a:lvl1pPr marL="0" indent="0" algn="l" defTabSz="567074" rtl="0" eaLnBrk="1" latinLnBrk="0" hangingPunct="1">
              <a:lnSpc>
                <a:spcPct val="120000"/>
              </a:lnSpc>
              <a:spcBef>
                <a:spcPts val="0"/>
              </a:spcBef>
              <a:spcAft>
                <a:spcPts val="300"/>
              </a:spcAft>
              <a:buFont typeface="Arial" panose="020B0604020202020204" pitchFamily="34" charset="0"/>
              <a:buNone/>
              <a:tabLst/>
              <a:defRPr sz="850" kern="1200">
                <a:solidFill>
                  <a:schemeClr val="tx1"/>
                </a:solidFill>
                <a:latin typeface="+mn-lt"/>
                <a:ea typeface="+mn-ea"/>
                <a:cs typeface="+mn-cs"/>
              </a:defRPr>
            </a:lvl1pPr>
            <a:lvl2pPr marL="90488" indent="-90488" algn="l" defTabSz="567074" rtl="0" eaLnBrk="1" latinLnBrk="0" hangingPunct="1">
              <a:lnSpc>
                <a:spcPct val="120000"/>
              </a:lnSpc>
              <a:spcBef>
                <a:spcPts val="0"/>
              </a:spcBef>
              <a:spcAft>
                <a:spcPts val="300"/>
              </a:spcAft>
              <a:buFont typeface="Arial" panose="020B0604020202020204" pitchFamily="34" charset="0"/>
              <a:buChar char="•"/>
              <a:tabLst/>
              <a:defRPr sz="850" b="0" kern="1200">
                <a:solidFill>
                  <a:schemeClr val="tx1"/>
                </a:solidFill>
                <a:latin typeface="+mn-lt"/>
                <a:ea typeface="+mn-ea"/>
                <a:cs typeface="+mn-cs"/>
              </a:defRPr>
            </a:lvl2pPr>
            <a:lvl3pPr marL="0" indent="0" algn="l" defTabSz="567074" rtl="0" eaLnBrk="1" latinLnBrk="0" hangingPunct="1">
              <a:lnSpc>
                <a:spcPct val="120000"/>
              </a:lnSpc>
              <a:spcBef>
                <a:spcPts val="0"/>
              </a:spcBef>
              <a:spcAft>
                <a:spcPts val="300"/>
              </a:spcAft>
              <a:buFont typeface="Arial" panose="020B0604020202020204" pitchFamily="34" charset="0"/>
              <a:buNone/>
              <a:tabLst/>
              <a:defRPr sz="850" b="1" kern="1200">
                <a:solidFill>
                  <a:schemeClr val="tx1"/>
                </a:solidFill>
                <a:latin typeface="+mn-lt"/>
                <a:ea typeface="+mn-ea"/>
                <a:cs typeface="+mn-cs"/>
              </a:defRPr>
            </a:lvl3pPr>
            <a:lvl4pPr marL="0" indent="0" algn="l" defTabSz="567074" rtl="0" eaLnBrk="1" latinLnBrk="0" hangingPunct="1">
              <a:lnSpc>
                <a:spcPct val="120000"/>
              </a:lnSpc>
              <a:spcBef>
                <a:spcPts val="0"/>
              </a:spcBef>
              <a:spcAft>
                <a:spcPts val="300"/>
              </a:spcAft>
              <a:buFontTx/>
              <a:buNone/>
              <a:tabLst/>
              <a:defRPr sz="850" b="1" kern="1200">
                <a:solidFill>
                  <a:schemeClr val="tx2"/>
                </a:solidFill>
                <a:latin typeface="+mn-lt"/>
                <a:ea typeface="+mn-ea"/>
                <a:cs typeface="+mn-cs"/>
              </a:defRPr>
            </a:lvl4pPr>
            <a:lvl5pPr marL="0" indent="0" algn="l" defTabSz="567074" rtl="0" eaLnBrk="1" latinLnBrk="0" hangingPunct="1">
              <a:lnSpc>
                <a:spcPct val="120000"/>
              </a:lnSpc>
              <a:spcBef>
                <a:spcPts val="0"/>
              </a:spcBef>
              <a:spcAft>
                <a:spcPts val="300"/>
              </a:spcAft>
              <a:buFontTx/>
              <a:buNone/>
              <a:tabLst/>
              <a:defRPr sz="1200" b="0" kern="1200">
                <a:solidFill>
                  <a:schemeClr val="tx1"/>
                </a:solidFill>
                <a:latin typeface="+mn-lt"/>
                <a:ea typeface="+mn-ea"/>
                <a:cs typeface="+mn-cs"/>
              </a:defRPr>
            </a:lvl5pPr>
            <a:lvl6pPr marL="6350" indent="0" algn="l" defTabSz="567074" rtl="0" eaLnBrk="1" latinLnBrk="0" hangingPunct="1">
              <a:lnSpc>
                <a:spcPct val="120000"/>
              </a:lnSpc>
              <a:spcBef>
                <a:spcPts val="0"/>
              </a:spcBef>
              <a:spcAft>
                <a:spcPts val="300"/>
              </a:spcAft>
              <a:buFont typeface="Arial" panose="020B0604020202020204" pitchFamily="34" charset="0"/>
              <a:buNone/>
              <a:tabLst>
                <a:tab pos="111125" algn="l"/>
                <a:tab pos="222250" algn="l"/>
                <a:tab pos="333375" algn="l"/>
              </a:tabLst>
              <a:defRPr sz="1200" b="1" kern="1200">
                <a:solidFill>
                  <a:schemeClr val="tx1"/>
                </a:solidFill>
                <a:latin typeface="+mn-lt"/>
                <a:ea typeface="+mn-ea"/>
                <a:cs typeface="+mn-cs"/>
              </a:defRPr>
            </a:lvl6pPr>
            <a:lvl7pPr marL="0" indent="0" algn="l" defTabSz="567074" rtl="0" eaLnBrk="1" latinLnBrk="0" hangingPunct="1">
              <a:lnSpc>
                <a:spcPct val="120000"/>
              </a:lnSpc>
              <a:spcBef>
                <a:spcPts val="0"/>
              </a:spcBef>
              <a:spcAft>
                <a:spcPts val="300"/>
              </a:spcAft>
              <a:buFont typeface="Arial" panose="020B0604020202020204" pitchFamily="34" charset="0"/>
              <a:buNone/>
              <a:tabLst>
                <a:tab pos="111629" algn="l"/>
                <a:tab pos="223258" algn="l"/>
                <a:tab pos="334887" algn="l"/>
              </a:tabLst>
              <a:defRPr sz="600" kern="1200">
                <a:solidFill>
                  <a:schemeClr val="tx1"/>
                </a:solidFill>
                <a:latin typeface="+mn-lt"/>
                <a:ea typeface="+mn-ea"/>
                <a:cs typeface="+mn-cs"/>
              </a:defRPr>
            </a:lvl7pPr>
            <a:lvl8pPr marL="6350" indent="0" algn="l" defTabSz="567074" rtl="0" eaLnBrk="1" latinLnBrk="0" hangingPunct="1">
              <a:lnSpc>
                <a:spcPct val="120000"/>
              </a:lnSpc>
              <a:spcBef>
                <a:spcPts val="0"/>
              </a:spcBef>
              <a:spcAft>
                <a:spcPts val="300"/>
              </a:spcAft>
              <a:buFont typeface="Arial" panose="020B0604020202020204" pitchFamily="34" charset="0"/>
              <a:buNone/>
              <a:tabLst/>
              <a:defRPr sz="600" b="1" i="0" u="none" kern="1200">
                <a:solidFill>
                  <a:schemeClr val="tx1"/>
                </a:solidFill>
                <a:latin typeface="+mn-lt"/>
                <a:ea typeface="Open Sans Light" panose="020B0306030504020204" pitchFamily="34" charset="0"/>
                <a:cs typeface="Open Sans Light" panose="020B0306030504020204" pitchFamily="34" charset="0"/>
              </a:defRPr>
            </a:lvl8pPr>
            <a:lvl9pPr marL="7938" indent="0" algn="l" defTabSz="567074" rtl="0" eaLnBrk="1" latinLnBrk="0" hangingPunct="1">
              <a:lnSpc>
                <a:spcPct val="110000"/>
              </a:lnSpc>
              <a:spcBef>
                <a:spcPts val="0"/>
              </a:spcBef>
              <a:spcAft>
                <a:spcPts val="360"/>
              </a:spcAft>
              <a:buFont typeface="Arial" panose="020B0604020202020204" pitchFamily="34" charset="0"/>
              <a:buNone/>
              <a:tabLst/>
              <a:defRPr sz="2400" b="1" kern="1200">
                <a:solidFill>
                  <a:schemeClr val="tx1"/>
                </a:solidFill>
                <a:latin typeface="+mn-lt"/>
                <a:ea typeface="+mn-ea"/>
                <a:cs typeface="+mn-cs"/>
              </a:defRPr>
            </a:lvl9pPr>
          </a:lstStyle>
          <a:p>
            <a:pPr lvl="6" algn="just"/>
            <a:r>
              <a:rPr lang="de-DE" sz="650" dirty="0"/>
              <a:t>Die HTWD strebt eine Erhöhung des Anteils von Frauen in Lehre und Forschung an und bittet daher qualifizierte Interessentinnen ausdrücklich um ihre Bewerbung. </a:t>
            </a:r>
          </a:p>
          <a:p>
            <a:pPr lvl="6" algn="just"/>
            <a:r>
              <a:rPr lang="de-DE" sz="650" dirty="0"/>
              <a:t>Bewerbungen schwerbehinderter Menschen werden bei gleicher Eignung bevorzugt berücksichtigt.</a:t>
            </a:r>
          </a:p>
          <a:p>
            <a:pPr lvl="6" algn="just"/>
            <a:r>
              <a:rPr lang="de-DE" sz="650" dirty="0"/>
              <a:t>Die HTWD fördert gezielt die berufliche Gleichstellung aller Geschlechter und setzt sich besonders für die Vereinbarkeit von Familie und Erwerbsleben ein. Deshalb wurde die HTWD auch als familiengerechte Hochschule zertifiziert.</a:t>
            </a:r>
          </a:p>
        </p:txBody>
      </p:sp>
    </p:spTree>
    <p:extLst>
      <p:ext uri="{BB962C8B-B14F-4D97-AF65-F5344CB8AC3E}">
        <p14:creationId xmlns:p14="http://schemas.microsoft.com/office/powerpoint/2010/main" val="1655895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0ABF5C41-BE4B-F953-0EEC-72B850CFA359}"/>
              </a:ext>
            </a:extLst>
          </p:cNvPr>
          <p:cNvSpPr>
            <a:spLocks noGrp="1"/>
          </p:cNvSpPr>
          <p:nvPr>
            <p:ph type="body" sz="quarter" idx="10"/>
          </p:nvPr>
        </p:nvSpPr>
        <p:spPr/>
        <p:txBody>
          <a:bodyPr/>
          <a:lstStyle/>
          <a:p>
            <a:pPr lvl="3"/>
            <a:r>
              <a:rPr lang="de-DE" dirty="0"/>
              <a:t>Das bringen Sie mit:</a:t>
            </a:r>
            <a:endParaRPr lang="de-DE" b="0" dirty="0">
              <a:solidFill>
                <a:schemeClr val="tx1"/>
              </a:solidFill>
              <a:highlight>
                <a:srgbClr val="FFFF00"/>
              </a:highlight>
            </a:endParaRPr>
          </a:p>
          <a:p>
            <a:pPr lvl="1"/>
            <a:r>
              <a:rPr lang="de-DE" dirty="0"/>
              <a:t>einen fachlich einschlägigen Hochschulabschluss sowie eine qualifizierte Promotion</a:t>
            </a:r>
          </a:p>
          <a:p>
            <a:pPr lvl="1"/>
            <a:r>
              <a:rPr lang="de-DE" dirty="0"/>
              <a:t>pädagogische Eignung und (hochschul-)didaktische Kenntnisse</a:t>
            </a:r>
          </a:p>
          <a:p>
            <a:pPr lvl="1"/>
            <a:r>
              <a:rPr lang="de-DE" dirty="0"/>
              <a:t>die Fähigkeit Lehrveranstaltungen im Berufungsgebiet und fachlich verwandten Gebieten in </a:t>
            </a:r>
            <a:r>
              <a:rPr lang="de-DE" dirty="0">
                <a:solidFill>
                  <a:srgbClr val="0070C0"/>
                </a:solidFill>
              </a:rPr>
              <a:t>deutscher und/oder englischer Sprache </a:t>
            </a:r>
            <a:r>
              <a:rPr lang="de-DE" dirty="0"/>
              <a:t>durchzuführen</a:t>
            </a:r>
          </a:p>
          <a:p>
            <a:pPr lvl="1"/>
            <a:r>
              <a:rPr lang="de-DE" dirty="0"/>
              <a:t>mindestens fünf Jahre einschlägige Erfahrungen in der beruflichen Praxis, von denen mindestens drei Jahre außerhalb des Hochschulbereichs, ausgeübt worden sind</a:t>
            </a:r>
          </a:p>
          <a:p>
            <a:pPr lvl="1"/>
            <a:r>
              <a:rPr lang="de-DE" dirty="0"/>
              <a:t>Freude und Interesse an der Einwerbung von Forschungsprojekten</a:t>
            </a:r>
          </a:p>
          <a:p>
            <a:pPr lvl="1"/>
            <a:r>
              <a:rPr lang="de-DE" dirty="0"/>
              <a:t>Engagement, Teamgeist und die Bereitschaft, sich in einer dynamischen Hochschule neben der Lehre und Forschung auch in der akademischen Selbstverwaltung einzubringen</a:t>
            </a:r>
          </a:p>
          <a:p>
            <a:pPr lvl="1"/>
            <a:r>
              <a:rPr lang="de-DE" dirty="0">
                <a:solidFill>
                  <a:srgbClr val="0070C0"/>
                </a:solidFill>
              </a:rPr>
              <a:t>wünschenswert/erforderlich sind vertiefte Kenntnisse in den folgenden Gebieten: xxx</a:t>
            </a:r>
            <a:endParaRPr lang="de-DE" dirty="0"/>
          </a:p>
          <a:p>
            <a:pPr lvl="1"/>
            <a:r>
              <a:rPr lang="de-DE" dirty="0">
                <a:solidFill>
                  <a:srgbClr val="0070C0"/>
                </a:solidFill>
              </a:rPr>
              <a:t>xxx</a:t>
            </a:r>
          </a:p>
          <a:p>
            <a:pPr marL="0" lvl="1" indent="0" algn="just">
              <a:spcAft>
                <a:spcPts val="0"/>
              </a:spcAft>
              <a:buNone/>
            </a:pPr>
            <a:endParaRPr lang="de-DE" sz="600" dirty="0"/>
          </a:p>
          <a:p>
            <a:pPr algn="ctr">
              <a:lnSpc>
                <a:spcPct val="100000"/>
              </a:lnSpc>
              <a:spcAft>
                <a:spcPts val="0"/>
              </a:spcAft>
            </a:pPr>
            <a:r>
              <a:rPr lang="de-DE" sz="900" b="1" dirty="0"/>
              <a:t>Wenn auch Sie die angewandte Hochschulbildung von morgen</a:t>
            </a:r>
          </a:p>
          <a:p>
            <a:pPr algn="ctr">
              <a:lnSpc>
                <a:spcPct val="100000"/>
              </a:lnSpc>
              <a:spcAft>
                <a:spcPts val="0"/>
              </a:spcAft>
            </a:pPr>
            <a:r>
              <a:rPr lang="de-DE" sz="900" b="1" dirty="0"/>
              <a:t>aktiv gestalten und praktisch mehr erreichen wollen,</a:t>
            </a:r>
          </a:p>
          <a:p>
            <a:pPr algn="ctr">
              <a:lnSpc>
                <a:spcPct val="100000"/>
              </a:lnSpc>
              <a:spcAft>
                <a:spcPts val="0"/>
              </a:spcAft>
            </a:pPr>
            <a:r>
              <a:rPr lang="de-DE" sz="900" b="1" dirty="0"/>
              <a:t>freuen wir uns über Ihre Bewerbung!</a:t>
            </a:r>
          </a:p>
          <a:p>
            <a:pPr marL="0" lvl="1" indent="0">
              <a:buNone/>
            </a:pPr>
            <a:endParaRPr lang="de-DE" dirty="0"/>
          </a:p>
          <a:p>
            <a:pPr marL="0" lvl="1" indent="0" algn="just">
              <a:buNone/>
            </a:pPr>
            <a:r>
              <a:rPr lang="de-DE" dirty="0"/>
              <a:t>Die Anstellung erfolgt in der Regel zunächst im Angestelltenverhältnis. Eine Übernahme in das Beamtenverhältnis ist nach Prüfung der persönlichen Voraussetzung, vor Vollendung des 52. Lebensjahres möglich.</a:t>
            </a:r>
          </a:p>
        </p:txBody>
      </p:sp>
      <p:sp>
        <p:nvSpPr>
          <p:cNvPr id="16" name="Text Placeholder 15">
            <a:extLst>
              <a:ext uri="{FF2B5EF4-FFF2-40B4-BE49-F238E27FC236}">
                <a16:creationId xmlns:a16="http://schemas.microsoft.com/office/drawing/2014/main" id="{BC66A297-805D-A8B1-0E3E-E4EC2B5ABCA5}"/>
              </a:ext>
            </a:extLst>
          </p:cNvPr>
          <p:cNvSpPr>
            <a:spLocks noGrp="1"/>
          </p:cNvSpPr>
          <p:nvPr>
            <p:ph type="body" sz="quarter" idx="11"/>
          </p:nvPr>
        </p:nvSpPr>
        <p:spPr>
          <a:xfrm>
            <a:off x="5184000" y="1439999"/>
            <a:ext cx="2088000" cy="1744324"/>
          </a:xfrm>
        </p:spPr>
        <p:txBody>
          <a:bodyPr/>
          <a:lstStyle/>
          <a:p>
            <a:pPr lvl="6" algn="just"/>
            <a:r>
              <a:rPr lang="de-DE" sz="650" dirty="0"/>
              <a:t>Weitere Informationen zur HAW-Professur, zu den Einstellungsvoraussetzungen und zum Ablauf des Berufungsverfahrens sind auf der Seite </a:t>
            </a:r>
            <a:r>
              <a:rPr lang="de-DE" sz="650" b="1" dirty="0">
                <a:solidFill>
                  <a:schemeClr val="tx2"/>
                </a:solidFill>
                <a:hlinkClick r:id="rId2">
                  <a:extLst>
                    <a:ext uri="{A12FA001-AC4F-418D-AE19-62706E023703}">
                      <ahyp:hlinkClr xmlns:ahyp="http://schemas.microsoft.com/office/drawing/2018/hyperlinkcolor" val="tx"/>
                    </a:ext>
                  </a:extLst>
                </a:hlinkClick>
              </a:rPr>
              <a:t>Karriereziel Professur </a:t>
            </a:r>
            <a:r>
              <a:rPr lang="de-DE" sz="650" dirty="0"/>
              <a:t>der HTWD für Sie zusammengestellt.</a:t>
            </a:r>
          </a:p>
          <a:p>
            <a:pPr lvl="6" algn="just"/>
            <a:endParaRPr lang="de-DE" sz="650" dirty="0"/>
          </a:p>
          <a:p>
            <a:pPr lvl="6" algn="just"/>
            <a:r>
              <a:rPr lang="de-DE" sz="650" dirty="0"/>
              <a:t>Sie möchten HAW-Professor*in werden, erfüllen aber noch nicht alle Einstellungsvoraussetzungen oder haben Fragen zum generellen Ablauf eines Berufungs-verfahrens? Das Team von </a:t>
            </a:r>
            <a:r>
              <a:rPr lang="de-DE" sz="650" b="1" dirty="0">
                <a:solidFill>
                  <a:schemeClr val="tx2"/>
                </a:solidFill>
                <a:hlinkClick r:id="rId3">
                  <a:extLst>
                    <a:ext uri="{A12FA001-AC4F-418D-AE19-62706E023703}">
                      <ahyp:hlinkClr xmlns:ahyp="http://schemas.microsoft.com/office/drawing/2018/hyperlinkcolor" val="tx"/>
                    </a:ext>
                  </a:extLst>
                </a:hlinkClick>
              </a:rPr>
              <a:t>prof@HTWD</a:t>
            </a:r>
            <a:r>
              <a:rPr lang="de-DE" sz="650" b="1" dirty="0">
                <a:solidFill>
                  <a:schemeClr val="tx2"/>
                </a:solidFill>
              </a:rPr>
              <a:t> </a:t>
            </a:r>
            <a:r>
              <a:rPr lang="de-DE" sz="650" dirty="0"/>
              <a:t>beantwortet offene Fragen auf Ihrem Weg zur Professur!</a:t>
            </a:r>
          </a:p>
          <a:p>
            <a:pPr lvl="6"/>
            <a:r>
              <a:rPr lang="de-DE" sz="650" dirty="0"/>
              <a:t>Tel.: 0351 462-2868 (Fr. Wolf) oder </a:t>
            </a:r>
            <a:br>
              <a:rPr lang="de-DE" sz="650" dirty="0"/>
            </a:br>
            <a:r>
              <a:rPr lang="de-DE" sz="650" dirty="0"/>
              <a:t>Tel.: 0351 462-2007 (Hr. Hänel)</a:t>
            </a:r>
          </a:p>
          <a:p>
            <a:pPr lvl="6">
              <a:spcBef>
                <a:spcPts val="300"/>
              </a:spcBef>
            </a:pPr>
            <a:r>
              <a:rPr lang="de-DE" sz="650" dirty="0"/>
              <a:t>E-Mail: </a:t>
            </a:r>
            <a:r>
              <a:rPr lang="de-DE" sz="650" dirty="0">
                <a:hlinkClick r:id="rId4"/>
              </a:rPr>
              <a:t>prof@htw-dresden.de</a:t>
            </a:r>
            <a:endParaRPr lang="de-DE" sz="650" dirty="0"/>
          </a:p>
        </p:txBody>
      </p:sp>
    </p:spTree>
    <p:extLst>
      <p:ext uri="{BB962C8B-B14F-4D97-AF65-F5344CB8AC3E}">
        <p14:creationId xmlns:p14="http://schemas.microsoft.com/office/powerpoint/2010/main" val="1739072368"/>
      </p:ext>
    </p:extLst>
  </p:cSld>
  <p:clrMapOvr>
    <a:masterClrMapping/>
  </p:clrMapOvr>
</p:sld>
</file>

<file path=ppt/theme/theme1.xml><?xml version="1.0" encoding="utf-8"?>
<a:theme xmlns:a="http://schemas.openxmlformats.org/drawingml/2006/main" name="HTWD_20230322">
  <a:themeElements>
    <a:clrScheme name="HTWD">
      <a:dk1>
        <a:sysClr val="windowText" lastClr="000000"/>
      </a:dk1>
      <a:lt1>
        <a:sysClr val="window" lastClr="FFFFFF"/>
      </a:lt1>
      <a:dk2>
        <a:srgbClr val="EC6608"/>
      </a:dk2>
      <a:lt2>
        <a:srgbClr val="F7A600"/>
      </a:lt2>
      <a:accent1>
        <a:srgbClr val="FFDD00"/>
      </a:accent1>
      <a:accent2>
        <a:srgbClr val="CBD10F"/>
      </a:accent2>
      <a:accent3>
        <a:srgbClr val="84BF63"/>
      </a:accent3>
      <a:accent4>
        <a:srgbClr val="88CDD3"/>
      </a:accent4>
      <a:accent5>
        <a:srgbClr val="A1DAF8"/>
      </a:accent5>
      <a:accent6>
        <a:srgbClr val="8BADDC"/>
      </a:accent6>
      <a:hlink>
        <a:srgbClr val="000000"/>
      </a:hlink>
      <a:folHlink>
        <a:srgbClr val="000000"/>
      </a:folHlink>
    </a:clrScheme>
    <a:fontScheme name="HTWD_20230322">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ln w="6350">
          <a:noFill/>
        </a:ln>
      </a:spPr>
      <a:bodyPr wrap="square" lIns="0" tIns="0" rIns="0" bIns="0" rtlCol="0">
        <a:spAutoFit/>
      </a:bodyPr>
      <a:lstStyle>
        <a:defPPr marL="0" indent="0" algn="l">
          <a:lnSpc>
            <a:spcPct val="120000"/>
          </a:lnSpc>
          <a:spcAft>
            <a:spcPts val="600"/>
          </a:spcAft>
          <a:buNone/>
          <a:defRPr sz="850" dirty="0" err="1" smtClean="0"/>
        </a:defPPr>
      </a:lstStyle>
    </a:txDef>
  </a:objectDefaults>
  <a:extraClrSchemeLst/>
  <a:custClrLst>
    <a:custClr name="HTWD Light orange">
      <a:srgbClr val="F7A600"/>
    </a:custClr>
    <a:custClr name="HTWD Yellow">
      <a:srgbClr val="FFDD00"/>
    </a:custClr>
    <a:custClr name="HTWD Light green">
      <a:srgbClr val="CBD00F"/>
    </a:custClr>
    <a:custClr name="HTWD Green">
      <a:srgbClr val="83BE63"/>
    </a:custClr>
    <a:custClr name="HTWD Purple">
      <a:srgbClr val="BC99C7"/>
    </a:custClr>
    <a:custClr name="HTWD Blue">
      <a:srgbClr val="8BADDB"/>
    </a:custClr>
    <a:custClr name="HTWD Light blue">
      <a:srgbClr val="A1D9F7"/>
    </a:custClr>
    <a:custClr name="HTWD Turquoise">
      <a:srgbClr val="87CCD3"/>
    </a:custClr>
    <a:custClr name="HTWD Beige">
      <a:srgbClr val="CEBFAD"/>
    </a:custClr>
    <a:custClr name="HTWD Grey">
      <a:srgbClr val="BDC1D0"/>
    </a:custClr>
  </a:custClrLst>
  <a:extLst>
    <a:ext uri="{05A4C25C-085E-4340-85A3-A5531E510DB2}">
      <thm15:themeFamily xmlns:thm15="http://schemas.microsoft.com/office/thememl/2012/main" name="Präsentation6" id="{80E243FF-C52B-49A9-9FD5-230F5D0680A7}" vid="{7A178C25-8FAA-4ABE-8A6A-D0E282179CE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HTWD_20230322</Template>
  <TotalTime>0</TotalTime>
  <Words>757</Words>
  <Application>Microsoft Office PowerPoint</Application>
  <PresentationFormat>Benutzerdefiniert</PresentationFormat>
  <Paragraphs>64</Paragraphs>
  <Slides>2</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vt:i4>
      </vt:variant>
    </vt:vector>
  </HeadingPairs>
  <TitlesOfParts>
    <vt:vector size="9" baseType="lpstr">
      <vt:lpstr>Open Sans SemiBold</vt:lpstr>
      <vt:lpstr>Symbol</vt:lpstr>
      <vt:lpstr>Open Sans Light</vt:lpstr>
      <vt:lpstr>Open Sans</vt:lpstr>
      <vt:lpstr>Calibri</vt:lpstr>
      <vt:lpstr>Arial</vt:lpstr>
      <vt:lpstr>HTWD_20230322</vt:lpstr>
      <vt:lpstr>Professur (W2) [Widmung der Professur] (m/w/d) / Chiffre xxx</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Titelfolie mit Bild mit bis zu maximal drei Zeilen langem Text</dc:title>
  <dc:creator>Hendrik Möller</dc:creator>
  <cp:lastModifiedBy>Ungethüm, Mario</cp:lastModifiedBy>
  <cp:revision>85</cp:revision>
  <cp:lastPrinted>2024-06-26T08:05:14Z</cp:lastPrinted>
  <dcterms:created xsi:type="dcterms:W3CDTF">2024-06-17T10:51:44Z</dcterms:created>
  <dcterms:modified xsi:type="dcterms:W3CDTF">2024-08-06T10:45:06Z</dcterms:modified>
</cp:coreProperties>
</file>