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507" r:id="rId1"/>
  </p:sldMasterIdLst>
  <p:notesMasterIdLst>
    <p:notesMasterId r:id="rId3"/>
  </p:notesMasterIdLst>
  <p:handoutMasterIdLst>
    <p:handoutMasterId r:id="rId4"/>
  </p:handoutMasterIdLst>
  <p:sldIdLst>
    <p:sldId id="319" r:id="rId2"/>
  </p:sldIdLst>
  <p:sldSz cx="9144000" cy="6858000" type="screen4x3"/>
  <p:notesSz cx="6884988" cy="100187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71">
          <p15:clr>
            <a:srgbClr val="A4A3A4"/>
          </p15:clr>
        </p15:guide>
        <p15:guide id="3" pos="3742">
          <p15:clr>
            <a:srgbClr val="A4A3A4"/>
          </p15:clr>
        </p15:guide>
        <p15:guide id="4" pos="340">
          <p15:clr>
            <a:srgbClr val="A4A3A4"/>
          </p15:clr>
        </p15:guide>
        <p15:guide id="5" pos="5420">
          <p15:clr>
            <a:srgbClr val="A4A3A4"/>
          </p15:clr>
        </p15:guide>
        <p15:guide id="6" pos="22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9900"/>
    <a:srgbClr val="002060"/>
    <a:srgbClr val="DDDDDD"/>
    <a:srgbClr val="FFFF66"/>
    <a:srgbClr val="EEEEEE"/>
    <a:srgbClr val="F5F5F5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43" autoAdjust="0"/>
    <p:restoredTop sz="99467" autoAdjust="0"/>
  </p:normalViewPr>
  <p:slideViewPr>
    <p:cSldViewPr showGuides="1">
      <p:cViewPr varScale="1">
        <p:scale>
          <a:sx n="114" d="100"/>
          <a:sy n="114" d="100"/>
        </p:scale>
        <p:origin x="1936" y="80"/>
      </p:cViewPr>
      <p:guideLst>
        <p:guide orient="horz" pos="2160"/>
        <p:guide orient="horz" pos="1071"/>
        <p:guide pos="3742"/>
        <p:guide pos="340"/>
        <p:guide pos="5420"/>
        <p:guide pos="2200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86" tIns="47943" rIns="95886" bIns="47943" numCol="1" anchor="t" anchorCtr="0" compatLnSpc="1">
            <a:prstTxWarp prst="textNoShape">
              <a:avLst/>
            </a:prstTxWarp>
          </a:bodyPr>
          <a:lstStyle>
            <a:lvl1pPr defTabSz="958345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Career Service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075" y="0"/>
            <a:ext cx="29829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86" tIns="47943" rIns="95886" bIns="47943" numCol="1" anchor="t" anchorCtr="0" compatLnSpc="1">
            <a:prstTxWarp prst="textNoShape">
              <a:avLst/>
            </a:prstTxWarp>
          </a:bodyPr>
          <a:lstStyle>
            <a:lvl1pPr algn="r" defTabSz="958345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8650"/>
            <a:ext cx="29829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86" tIns="47943" rIns="95886" bIns="47943" numCol="1" anchor="b" anchorCtr="0" compatLnSpc="1">
            <a:prstTxWarp prst="textNoShape">
              <a:avLst/>
            </a:prstTxWarp>
          </a:bodyPr>
          <a:lstStyle>
            <a:lvl1pPr defTabSz="958345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75" y="9518650"/>
            <a:ext cx="29829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86" tIns="47943" rIns="95886" bIns="47943" numCol="1" anchor="b" anchorCtr="0" compatLnSpc="1">
            <a:prstTxWarp prst="textNoShape">
              <a:avLst/>
            </a:prstTxWarp>
          </a:bodyPr>
          <a:lstStyle>
            <a:lvl1pPr algn="r" defTabSz="957263">
              <a:defRPr sz="1200"/>
            </a:lvl1pPr>
          </a:lstStyle>
          <a:p>
            <a:pPr>
              <a:defRPr/>
            </a:pPr>
            <a:fld id="{949DB1AA-9561-42F2-B1B1-7CB7B3E3FCF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86" tIns="47943" rIns="95886" bIns="47943" numCol="1" anchor="t" anchorCtr="0" compatLnSpc="1">
            <a:prstTxWarp prst="textNoShape">
              <a:avLst/>
            </a:prstTxWarp>
          </a:bodyPr>
          <a:lstStyle>
            <a:lvl1pPr defTabSz="958345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Career Service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29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86" tIns="47943" rIns="95886" bIns="47943" numCol="1" anchor="t" anchorCtr="0" compatLnSpc="1">
            <a:prstTxWarp prst="textNoShape">
              <a:avLst/>
            </a:prstTxWarp>
          </a:bodyPr>
          <a:lstStyle>
            <a:lvl1pPr algn="r" defTabSz="958345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50888"/>
            <a:ext cx="5008562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757738"/>
            <a:ext cx="5049838" cy="451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86" tIns="47943" rIns="95886" bIns="479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Textformatierung des Masters zu bearbeiten.</a:t>
            </a:r>
          </a:p>
          <a:p>
            <a:pPr lvl="0"/>
            <a:r>
              <a:rPr lang="de-DE" noProof="0" smtClean="0"/>
              <a:t>Zweite Ebene</a:t>
            </a:r>
          </a:p>
          <a:p>
            <a:pPr lvl="0"/>
            <a:r>
              <a:rPr lang="de-DE" noProof="0" smtClean="0"/>
              <a:t>Dritte Ebene</a:t>
            </a:r>
          </a:p>
          <a:p>
            <a:pPr lvl="0"/>
            <a:r>
              <a:rPr lang="de-DE" noProof="0" smtClean="0"/>
              <a:t>Vierte Ebene</a:t>
            </a:r>
          </a:p>
          <a:p>
            <a:pPr lvl="0"/>
            <a:r>
              <a:rPr lang="de-DE" noProof="0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8650"/>
            <a:ext cx="29829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86" tIns="47943" rIns="95886" bIns="47943" numCol="1" anchor="b" anchorCtr="0" compatLnSpc="1">
            <a:prstTxWarp prst="textNoShape">
              <a:avLst/>
            </a:prstTxWarp>
          </a:bodyPr>
          <a:lstStyle>
            <a:lvl1pPr defTabSz="958345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8650"/>
            <a:ext cx="29829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86" tIns="47943" rIns="95886" bIns="47943" numCol="1" anchor="b" anchorCtr="0" compatLnSpc="1">
            <a:prstTxWarp prst="textNoShape">
              <a:avLst/>
            </a:prstTxWarp>
          </a:bodyPr>
          <a:lstStyle>
            <a:lvl1pPr algn="r" defTabSz="957263">
              <a:defRPr sz="1200"/>
            </a:lvl1pPr>
          </a:lstStyle>
          <a:p>
            <a:pPr>
              <a:defRPr/>
            </a:pPr>
            <a:fld id="{F131485D-A86F-44E4-A0EA-CE737DE64CE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591919"/>
            <a:ext cx="7772400" cy="918044"/>
          </a:xfrm>
        </p:spPr>
        <p:txBody>
          <a:bodyPr anchor="b">
            <a:normAutofit/>
          </a:bodyPr>
          <a:lstStyle>
            <a:lvl1pPr algn="l">
              <a:defRPr sz="4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Hauptüberschrift Arial 44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638552"/>
            <a:ext cx="77724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Untertitel Arial 24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09"/>
          <a:stretch/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" t="68832" r="-370" b="1"/>
          <a:stretch/>
        </p:blipFill>
        <p:spPr>
          <a:xfrm>
            <a:off x="685800" y="0"/>
            <a:ext cx="1576472" cy="807568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712" y="411294"/>
            <a:ext cx="2304488" cy="39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51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733153" y="3838469"/>
            <a:ext cx="6858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dirty="0" smtClean="0"/>
              <a:t>Untertitel Arial 24</a:t>
            </a:r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>
          <a:xfrm>
            <a:off x="733153" y="2509185"/>
            <a:ext cx="7886700" cy="1325563"/>
          </a:xfrm>
        </p:spPr>
        <p:txBody>
          <a:bodyPr/>
          <a:lstStyle>
            <a:lvl1pPr algn="l">
              <a:defRPr b="1" baseline="0">
                <a:latin typeface="+mn-lt"/>
              </a:defRPr>
            </a:lvl1pPr>
          </a:lstStyle>
          <a:p>
            <a:r>
              <a:rPr lang="de-DE" dirty="0" smtClean="0"/>
              <a:t>Hauptüberschrift Arial 44</a:t>
            </a:r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09"/>
          <a:stretch/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" t="68832" r="-370" b="1"/>
          <a:stretch/>
        </p:blipFill>
        <p:spPr>
          <a:xfrm>
            <a:off x="685800" y="0"/>
            <a:ext cx="1576472" cy="807568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712" y="411294"/>
            <a:ext cx="2304488" cy="396274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4324" y="300389"/>
            <a:ext cx="1995901" cy="60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21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33141"/>
            <a:ext cx="78867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84277"/>
            <a:ext cx="7886700" cy="3792686"/>
          </a:xfrm>
        </p:spPr>
        <p:txBody>
          <a:bodyPr/>
          <a:lstStyle/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0DB5-A3A1-4956-98C3-8902662316CB}" type="datetime1">
              <a:rPr lang="de-DE" smtClean="0"/>
              <a:t>21.09.2022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E8CB-1A3C-47BD-9615-E06EC3C227F7}" type="slidenum">
              <a:rPr lang="de-DE" smtClean="0"/>
              <a:t>‹Nr.›</a:t>
            </a:fld>
            <a:endParaRPr lang="de-DE" dirty="0"/>
          </a:p>
        </p:txBody>
      </p:sp>
      <p:cxnSp>
        <p:nvCxnSpPr>
          <p:cNvPr id="7" name="Gerader Verbinder 6"/>
          <p:cNvCxnSpPr/>
          <p:nvPr userDrawn="1"/>
        </p:nvCxnSpPr>
        <p:spPr>
          <a:xfrm>
            <a:off x="0" y="6176963"/>
            <a:ext cx="9144000" cy="0"/>
          </a:xfrm>
          <a:prstGeom prst="line">
            <a:avLst/>
          </a:prstGeom>
          <a:ln w="12700">
            <a:solidFill>
              <a:srgbClr val="F99B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" t="68832" r="-370" b="1"/>
          <a:stretch/>
        </p:blipFill>
        <p:spPr>
          <a:xfrm>
            <a:off x="685800" y="0"/>
            <a:ext cx="1576472" cy="807568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712" y="411294"/>
            <a:ext cx="2304488" cy="39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853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 b="1"/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0DB5-A3A1-4956-98C3-8902662316CB}" type="datetime1">
              <a:rPr lang="de-DE" smtClean="0"/>
              <a:t>21.09.2022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E8CB-1A3C-47BD-9615-E06EC3C227F7}" type="slidenum">
              <a:rPr lang="de-DE" smtClean="0"/>
              <a:t>‹Nr.›</a:t>
            </a:fld>
            <a:endParaRPr lang="de-DE" dirty="0"/>
          </a:p>
        </p:txBody>
      </p:sp>
      <p:cxnSp>
        <p:nvCxnSpPr>
          <p:cNvPr id="7" name="Gerader Verbinder 6"/>
          <p:cNvCxnSpPr/>
          <p:nvPr userDrawn="1"/>
        </p:nvCxnSpPr>
        <p:spPr>
          <a:xfrm>
            <a:off x="0" y="6176963"/>
            <a:ext cx="9144000" cy="0"/>
          </a:xfrm>
          <a:prstGeom prst="line">
            <a:avLst/>
          </a:prstGeom>
          <a:ln w="12700">
            <a:solidFill>
              <a:srgbClr val="F99B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" t="68832" r="-370" b="1"/>
          <a:stretch/>
        </p:blipFill>
        <p:spPr>
          <a:xfrm>
            <a:off x="685800" y="0"/>
            <a:ext cx="1576472" cy="807568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712" y="411294"/>
            <a:ext cx="2304488" cy="39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588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11776"/>
            <a:ext cx="78867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341547"/>
            <a:ext cx="3886200" cy="3835415"/>
          </a:xfrm>
        </p:spPr>
        <p:txBody>
          <a:bodyPr/>
          <a:lstStyle/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341547"/>
            <a:ext cx="3886200" cy="3835416"/>
          </a:xfrm>
        </p:spPr>
        <p:txBody>
          <a:bodyPr/>
          <a:lstStyle/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0DB5-A3A1-4956-98C3-8902662316CB}" type="datetime1">
              <a:rPr lang="de-DE" smtClean="0"/>
              <a:t>21.09.2022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E8CB-1A3C-47BD-9615-E06EC3C227F7}" type="slidenum">
              <a:rPr lang="de-DE" smtClean="0"/>
              <a:t>‹Nr.›</a:t>
            </a:fld>
            <a:endParaRPr lang="de-DE" dirty="0"/>
          </a:p>
        </p:txBody>
      </p:sp>
      <p:cxnSp>
        <p:nvCxnSpPr>
          <p:cNvPr id="8" name="Gerader Verbinder 7"/>
          <p:cNvCxnSpPr/>
          <p:nvPr userDrawn="1"/>
        </p:nvCxnSpPr>
        <p:spPr>
          <a:xfrm>
            <a:off x="0" y="6176963"/>
            <a:ext cx="9144000" cy="0"/>
          </a:xfrm>
          <a:prstGeom prst="line">
            <a:avLst/>
          </a:prstGeom>
          <a:ln w="12700">
            <a:solidFill>
              <a:srgbClr val="F99B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" t="68832" r="-370" b="1"/>
          <a:stretch/>
        </p:blipFill>
        <p:spPr>
          <a:xfrm>
            <a:off x="685800" y="0"/>
            <a:ext cx="1576472" cy="807568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712" y="411294"/>
            <a:ext cx="2304488" cy="39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92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28687"/>
            <a:ext cx="78867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375370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378669"/>
            <a:ext cx="3868340" cy="2810993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375370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378669"/>
            <a:ext cx="3887391" cy="2810994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0DB5-A3A1-4956-98C3-8902662316CB}" type="datetime1">
              <a:rPr lang="de-DE" smtClean="0"/>
              <a:t>21.09.2022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E8CB-1A3C-47BD-9615-E06EC3C227F7}" type="slidenum">
              <a:rPr lang="de-DE" smtClean="0"/>
              <a:t>‹Nr.›</a:t>
            </a:fld>
            <a:endParaRPr lang="de-DE" dirty="0"/>
          </a:p>
        </p:txBody>
      </p:sp>
      <p:cxnSp>
        <p:nvCxnSpPr>
          <p:cNvPr id="10" name="Gerader Verbinder 9"/>
          <p:cNvCxnSpPr/>
          <p:nvPr userDrawn="1"/>
        </p:nvCxnSpPr>
        <p:spPr>
          <a:xfrm>
            <a:off x="0" y="6176963"/>
            <a:ext cx="9144000" cy="0"/>
          </a:xfrm>
          <a:prstGeom prst="line">
            <a:avLst/>
          </a:prstGeom>
          <a:ln w="15875">
            <a:solidFill>
              <a:srgbClr val="F99B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fik 1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" t="68832" r="-370" b="1"/>
          <a:stretch/>
        </p:blipFill>
        <p:spPr>
          <a:xfrm>
            <a:off x="685800" y="0"/>
            <a:ext cx="1576472" cy="807568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712" y="411294"/>
            <a:ext cx="2304488" cy="39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840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08611"/>
            <a:ext cx="78867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0DB5-A3A1-4956-98C3-8902662316CB}" type="datetime1">
              <a:rPr lang="de-DE" smtClean="0"/>
              <a:t>21.09.2022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E8CB-1A3C-47BD-9615-E06EC3C227F7}" type="slidenum">
              <a:rPr lang="de-DE" smtClean="0"/>
              <a:t>‹Nr.›</a:t>
            </a:fld>
            <a:endParaRPr lang="de-DE" dirty="0"/>
          </a:p>
        </p:txBody>
      </p:sp>
      <p:cxnSp>
        <p:nvCxnSpPr>
          <p:cNvPr id="6" name="Gerader Verbinder 5"/>
          <p:cNvCxnSpPr/>
          <p:nvPr userDrawn="1"/>
        </p:nvCxnSpPr>
        <p:spPr>
          <a:xfrm>
            <a:off x="0" y="6176963"/>
            <a:ext cx="9144000" cy="0"/>
          </a:xfrm>
          <a:prstGeom prst="line">
            <a:avLst/>
          </a:prstGeom>
          <a:ln w="12700">
            <a:solidFill>
              <a:srgbClr val="F99B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fik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" t="68832" r="-370" b="1"/>
          <a:stretch/>
        </p:blipFill>
        <p:spPr>
          <a:xfrm>
            <a:off x="685800" y="0"/>
            <a:ext cx="1576472" cy="807568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712" y="411294"/>
            <a:ext cx="2304488" cy="39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9181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0DB5-A3A1-4956-98C3-8902662316CB}" type="datetime1">
              <a:rPr lang="de-DE" smtClean="0"/>
              <a:t>21.09.2022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E8CB-1A3C-47BD-9615-E06EC3C227F7}" type="slidenum">
              <a:rPr lang="de-DE" smtClean="0"/>
              <a:t>‹Nr.›</a:t>
            </a:fld>
            <a:endParaRPr lang="de-DE" dirty="0"/>
          </a:p>
        </p:txBody>
      </p:sp>
      <p:cxnSp>
        <p:nvCxnSpPr>
          <p:cNvPr id="5" name="Gerader Verbinder 4"/>
          <p:cNvCxnSpPr/>
          <p:nvPr userDrawn="1"/>
        </p:nvCxnSpPr>
        <p:spPr>
          <a:xfrm>
            <a:off x="0" y="6176963"/>
            <a:ext cx="9144000" cy="0"/>
          </a:xfrm>
          <a:prstGeom prst="line">
            <a:avLst/>
          </a:prstGeom>
          <a:ln w="12700">
            <a:solidFill>
              <a:srgbClr val="F99B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fik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" t="68832" r="-370" b="1"/>
          <a:stretch/>
        </p:blipFill>
        <p:spPr>
          <a:xfrm>
            <a:off x="685800" y="0"/>
            <a:ext cx="1576472" cy="807568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712" y="411294"/>
            <a:ext cx="2304488" cy="39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838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41927"/>
            <a:ext cx="2949178" cy="160020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41927"/>
            <a:ext cx="4629150" cy="4719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076486"/>
            <a:ext cx="2949178" cy="27925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0DB5-A3A1-4956-98C3-8902662316CB}" type="datetime1">
              <a:rPr lang="de-DE" smtClean="0"/>
              <a:t>21.09.2022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E8CB-1A3C-47BD-9615-E06EC3C227F7}" type="slidenum">
              <a:rPr lang="de-DE" smtClean="0"/>
              <a:t>‹Nr.›</a:t>
            </a:fld>
            <a:endParaRPr lang="de-DE" dirty="0"/>
          </a:p>
        </p:txBody>
      </p:sp>
      <p:cxnSp>
        <p:nvCxnSpPr>
          <p:cNvPr id="8" name="Gerader Verbinder 7"/>
          <p:cNvCxnSpPr/>
          <p:nvPr userDrawn="1"/>
        </p:nvCxnSpPr>
        <p:spPr>
          <a:xfrm>
            <a:off x="0" y="6176963"/>
            <a:ext cx="9144000" cy="0"/>
          </a:xfrm>
          <a:prstGeom prst="line">
            <a:avLst/>
          </a:prstGeom>
          <a:ln w="12700">
            <a:solidFill>
              <a:srgbClr val="F99B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" t="68832" r="-370" b="1"/>
          <a:stretch/>
        </p:blipFill>
        <p:spPr>
          <a:xfrm>
            <a:off x="685800" y="0"/>
            <a:ext cx="1576472" cy="807568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712" y="411294"/>
            <a:ext cx="2304488" cy="39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802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98785"/>
            <a:ext cx="2949178" cy="160020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98785"/>
            <a:ext cx="4629150" cy="4862266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94474"/>
            <a:ext cx="2949178" cy="30745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0DB5-A3A1-4956-98C3-8902662316CB}" type="datetime1">
              <a:rPr lang="de-DE" smtClean="0"/>
              <a:t>21.09.2022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E8CB-1A3C-47BD-9615-E06EC3C227F7}" type="slidenum">
              <a:rPr lang="de-DE" smtClean="0"/>
              <a:t>‹Nr.›</a:t>
            </a:fld>
            <a:endParaRPr lang="de-DE" dirty="0"/>
          </a:p>
        </p:txBody>
      </p:sp>
      <p:cxnSp>
        <p:nvCxnSpPr>
          <p:cNvPr id="8" name="Gerader Verbinder 7"/>
          <p:cNvCxnSpPr/>
          <p:nvPr userDrawn="1"/>
        </p:nvCxnSpPr>
        <p:spPr>
          <a:xfrm>
            <a:off x="0" y="6176963"/>
            <a:ext cx="9144000" cy="0"/>
          </a:xfrm>
          <a:prstGeom prst="line">
            <a:avLst/>
          </a:prstGeom>
          <a:ln w="12700">
            <a:solidFill>
              <a:srgbClr val="F99B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" t="68832" r="-370" b="1"/>
          <a:stretch/>
        </p:blipFill>
        <p:spPr>
          <a:xfrm>
            <a:off x="685800" y="0"/>
            <a:ext cx="1576472" cy="807568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712" y="411294"/>
            <a:ext cx="2304488" cy="39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487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C5FB9-5C7E-430F-865F-B1CC179520C8}" type="datetime1">
              <a:rPr lang="de-DE" smtClean="0"/>
              <a:t>21.09.2022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0E8CB-1A3C-47BD-9615-E06EC3C227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2748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08" r:id="rId1"/>
    <p:sldLayoutId id="2147484509" r:id="rId2"/>
    <p:sldLayoutId id="2147484510" r:id="rId3"/>
    <p:sldLayoutId id="2147484511" r:id="rId4"/>
    <p:sldLayoutId id="2147484512" r:id="rId5"/>
    <p:sldLayoutId id="2147484513" r:id="rId6"/>
    <p:sldLayoutId id="2147484514" r:id="rId7"/>
    <p:sldLayoutId id="2147484515" r:id="rId8"/>
    <p:sldLayoutId id="2147484516" r:id="rId9"/>
    <p:sldLayoutId id="2147484517" r:id="rId10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tw-dresden.de/qualifizierun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560284" y="764704"/>
            <a:ext cx="6721856" cy="477054"/>
          </a:xfrm>
          <a:prstGeom prst="rect">
            <a:avLst/>
          </a:prstGeom>
          <a:noFill/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altLang="de-DE" sz="2500" b="1" dirty="0">
                <a:solidFill>
                  <a:schemeClr val="tx1"/>
                </a:solidFill>
                <a:latin typeface="+mj-lt"/>
              </a:rPr>
              <a:t>Bewältigung Lern- &amp; Prüfungssituationen</a:t>
            </a:r>
          </a:p>
        </p:txBody>
      </p:sp>
      <p:pic>
        <p:nvPicPr>
          <p:cNvPr id="8" name="Grafik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82" r="1012" b="36203"/>
          <a:stretch/>
        </p:blipFill>
        <p:spPr bwMode="auto">
          <a:xfrm>
            <a:off x="598856" y="4094302"/>
            <a:ext cx="8196584" cy="1590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feld 11"/>
          <p:cNvSpPr txBox="1">
            <a:spLocks noChangeArrowheads="1"/>
          </p:cNvSpPr>
          <p:nvPr/>
        </p:nvSpPr>
        <p:spPr bwMode="auto">
          <a:xfrm>
            <a:off x="2627784" y="1700951"/>
            <a:ext cx="63722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de-DE" sz="1800" b="1" dirty="0" smtClean="0"/>
              <a:t>26.10&amp;02.11. </a:t>
            </a:r>
            <a:r>
              <a:rPr lang="de-DE" altLang="de-DE" sz="1800" dirty="0" smtClean="0"/>
              <a:t>Fit fürs Studium – Lernen </a:t>
            </a:r>
            <a:r>
              <a:rPr lang="de-DE" altLang="de-DE" sz="1800" smtClean="0"/>
              <a:t>selbst organisieren</a:t>
            </a:r>
            <a:endParaRPr lang="de-DE" altLang="de-DE" sz="1800" dirty="0"/>
          </a:p>
          <a:p>
            <a:r>
              <a:rPr lang="de-DE" altLang="de-DE" sz="1800" b="1" dirty="0" smtClean="0"/>
              <a:t>26.10. </a:t>
            </a:r>
            <a:r>
              <a:rPr lang="de-DE" altLang="de-DE" sz="1800" dirty="0"/>
              <a:t>Instrumentelles </a:t>
            </a:r>
            <a:r>
              <a:rPr lang="de-DE" altLang="de-DE" sz="1800" dirty="0" smtClean="0"/>
              <a:t>Stressmanagement</a:t>
            </a:r>
          </a:p>
          <a:p>
            <a:r>
              <a:rPr lang="de-DE" altLang="de-DE" sz="1800" b="1" dirty="0" smtClean="0"/>
              <a:t>22.11. </a:t>
            </a:r>
            <a:r>
              <a:rPr lang="de-DE" altLang="de-DE" sz="1800" dirty="0" smtClean="0"/>
              <a:t>Resilienz u.v.a.m. z.B. Lerntechniken etc.</a:t>
            </a:r>
            <a:endParaRPr lang="de-DE" altLang="de-DE" sz="1800" dirty="0"/>
          </a:p>
        </p:txBody>
      </p:sp>
      <p:sp>
        <p:nvSpPr>
          <p:cNvPr id="11" name="Textfeld 10">
            <a:hlinkClick r:id="rId3"/>
          </p:cNvPr>
          <p:cNvSpPr txBox="1"/>
          <p:nvPr/>
        </p:nvSpPr>
        <p:spPr>
          <a:xfrm>
            <a:off x="556787" y="5786389"/>
            <a:ext cx="8280722" cy="276999"/>
          </a:xfrm>
          <a:prstGeom prst="rect">
            <a:avLst/>
          </a:prstGeom>
          <a:solidFill>
            <a:schemeClr val="accent1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de-DE" sz="1800" dirty="0"/>
              <a:t>https://bildungsportal.sachsen.de/opal</a:t>
            </a:r>
          </a:p>
        </p:txBody>
      </p:sp>
      <p:sp>
        <p:nvSpPr>
          <p:cNvPr id="12" name="Textfeld 15"/>
          <p:cNvSpPr txBox="1">
            <a:spLocks noChangeArrowheads="1"/>
          </p:cNvSpPr>
          <p:nvPr/>
        </p:nvSpPr>
        <p:spPr bwMode="auto">
          <a:xfrm>
            <a:off x="623887" y="1268760"/>
            <a:ext cx="3863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de-DE" sz="1400" dirty="0"/>
              <a:t>Workshops</a:t>
            </a:r>
          </a:p>
        </p:txBody>
      </p:sp>
      <p:sp>
        <p:nvSpPr>
          <p:cNvPr id="13" name="Textfeld 15"/>
          <p:cNvSpPr txBox="1">
            <a:spLocks noChangeArrowheads="1"/>
          </p:cNvSpPr>
          <p:nvPr/>
        </p:nvSpPr>
        <p:spPr bwMode="auto">
          <a:xfrm>
            <a:off x="623887" y="3245198"/>
            <a:ext cx="3863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de-DE" sz="1400" dirty="0"/>
              <a:t>Online-Angebote/-Tutorials</a:t>
            </a:r>
          </a:p>
        </p:txBody>
      </p:sp>
      <p:sp>
        <p:nvSpPr>
          <p:cNvPr id="14" name="Textfeld 11"/>
          <p:cNvSpPr txBox="1">
            <a:spLocks noChangeArrowheads="1"/>
          </p:cNvSpPr>
          <p:nvPr/>
        </p:nvSpPr>
        <p:spPr bwMode="auto">
          <a:xfrm>
            <a:off x="560284" y="3487129"/>
            <a:ext cx="82772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de-DE" sz="1800" dirty="0"/>
              <a:t>„Prüfungssituationen bewältigen“ Test inkl. Handlungsempfehlungen</a:t>
            </a:r>
          </a:p>
          <a:p>
            <a:r>
              <a:rPr lang="de-DE" altLang="de-DE" sz="1800" dirty="0"/>
              <a:t>Tutorials zu Selbst-/Stressmanagement u.v.m.</a:t>
            </a:r>
          </a:p>
        </p:txBody>
      </p:sp>
      <p:sp>
        <p:nvSpPr>
          <p:cNvPr id="16" name="Textfeld 15">
            <a:hlinkClick r:id="rId3"/>
          </p:cNvPr>
          <p:cNvSpPr txBox="1"/>
          <p:nvPr/>
        </p:nvSpPr>
        <p:spPr>
          <a:xfrm>
            <a:off x="556787" y="2952486"/>
            <a:ext cx="8280722" cy="276999"/>
          </a:xfrm>
          <a:prstGeom prst="rect">
            <a:avLst/>
          </a:prstGeom>
          <a:solidFill>
            <a:schemeClr val="accent1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de-DE" sz="1800" dirty="0"/>
              <a:t>www.htw-dresden.de/qualifizierung</a:t>
            </a:r>
          </a:p>
        </p:txBody>
      </p:sp>
      <p:sp>
        <p:nvSpPr>
          <p:cNvPr id="20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Career Service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1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651" y="6356350"/>
            <a:ext cx="30861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Programm </a:t>
            </a:r>
            <a:r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Wintersemester </a:t>
            </a:r>
            <a:r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2022/23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2" name="Fußzeilenplatzhalter 4"/>
          <p:cNvSpPr txBox="1">
            <a:spLocks/>
          </p:cNvSpPr>
          <p:nvPr/>
        </p:nvSpPr>
        <p:spPr>
          <a:xfrm>
            <a:off x="5730962" y="635634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>
                    <a:tint val="75000"/>
                  </a:prstClr>
                </a:solidFill>
                <a:latin typeface="Arial" panose="020B0604020202020204"/>
                <a:cs typeface="+mn-cs"/>
              </a:rPr>
              <a:t>www.htw-dresden.de/karriere</a:t>
            </a:r>
            <a:endParaRPr lang="de-DE" dirty="0">
              <a:solidFill>
                <a:prstClr val="black">
                  <a:tint val="75000"/>
                </a:prstClr>
              </a:solidFill>
              <a:latin typeface="Arial" panose="020B0604020202020204"/>
              <a:cs typeface="+mn-cs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94" y="1607990"/>
            <a:ext cx="1890406" cy="1260000"/>
          </a:xfrm>
          <a:prstGeom prst="rect">
            <a:avLst/>
          </a:prstGeom>
        </p:spPr>
      </p:pic>
      <p:sp>
        <p:nvSpPr>
          <p:cNvPr id="15" name="Textfeld 14"/>
          <p:cNvSpPr txBox="1"/>
          <p:nvPr/>
        </p:nvSpPr>
        <p:spPr>
          <a:xfrm>
            <a:off x="3059832" y="80873"/>
            <a:ext cx="86658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*) Bei Teilnahme einzelner Kurse können ECTS-</a:t>
            </a:r>
            <a:r>
              <a:rPr lang="de-DE" sz="1400" dirty="0" err="1" smtClean="0"/>
              <a:t>Credits</a:t>
            </a:r>
            <a:r>
              <a:rPr lang="de-DE" sz="1400" dirty="0" smtClean="0"/>
              <a:t> vergeben werden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709238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Hochschule für Technik und Wirtschaf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99B1C"/>
      </a:accent1>
      <a:accent2>
        <a:srgbClr val="006EB7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</Words>
  <Application>Microsoft Office PowerPoint</Application>
  <PresentationFormat>Bildschirmpräsentation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Überschrift</dc:title>
  <dc:creator>wcareer1</dc:creator>
  <cp:lastModifiedBy>Sonntag, Tanja</cp:lastModifiedBy>
  <cp:revision>607</cp:revision>
  <cp:lastPrinted>2011-05-11T06:28:13Z</cp:lastPrinted>
  <dcterms:created xsi:type="dcterms:W3CDTF">2005-04-19T07:36:29Z</dcterms:created>
  <dcterms:modified xsi:type="dcterms:W3CDTF">2022-09-21T13:30:32Z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earbeiter">
    <vt:lpwstr>H. Mustermann</vt:lpwstr>
  </property>
</Properties>
</file>